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65" r:id="rId2"/>
  </p:sldMasterIdLst>
  <p:notesMasterIdLst>
    <p:notesMasterId r:id="rId13"/>
  </p:notesMasterIdLst>
  <p:sldIdLst>
    <p:sldId id="1191" r:id="rId3"/>
    <p:sldId id="1129" r:id="rId4"/>
    <p:sldId id="1226" r:id="rId5"/>
    <p:sldId id="964" r:id="rId6"/>
    <p:sldId id="1227" r:id="rId7"/>
    <p:sldId id="1223" r:id="rId8"/>
    <p:sldId id="1224" r:id="rId9"/>
    <p:sldId id="1225" r:id="rId10"/>
    <p:sldId id="1233" r:id="rId11"/>
    <p:sldId id="1192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56" userDrawn="1">
          <p15:clr>
            <a:srgbClr val="A4A3A4"/>
          </p15:clr>
        </p15:guide>
        <p15:guide id="2" pos="285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13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572"/>
    <p:restoredTop sz="96327"/>
  </p:normalViewPr>
  <p:slideViewPr>
    <p:cSldViewPr snapToGrid="0" snapToObjects="1" showGuides="1">
      <p:cViewPr varScale="1">
        <p:scale>
          <a:sx n="80" d="100"/>
          <a:sy n="80" d="100"/>
        </p:scale>
        <p:origin x="216" y="880"/>
      </p:cViewPr>
      <p:guideLst>
        <p:guide orient="horz" pos="1056"/>
        <p:guide pos="285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png>
</file>

<file path=ppt/media/image2.jpg>
</file>

<file path=ppt/media/image3.jpg>
</file>

<file path=ppt/media/image4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F10E2F-7E7F-F04D-A043-F9F8A4741469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6EA1AD-6EA3-1049-AB4E-FC15F4DC3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5339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369823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6EA1AD-6EA3-1049-AB4E-FC15F4DC35F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029257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6EA1AD-6EA3-1049-AB4E-FC15F4DC35F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83701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454692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303958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6EA1AD-6EA3-1049-AB4E-FC15F4DC35F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092190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6EA1AD-6EA3-1049-AB4E-FC15F4DC35F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401955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6EA1AD-6EA3-1049-AB4E-FC15F4DC35F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1330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414054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EC686-8429-2E40-81FA-5EC9C4AB3C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C2C238-9334-5D47-BE46-7DBB933E48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67E93C0D-5E34-354A-A654-B383913662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Network Layer: 4-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2313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A2846C-3DC3-2A4C-84E1-3E3C50231F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24027"/>
            <a:ext cx="10515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F32235DD-B99A-7744-92BB-36CB49B43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41126D0-2478-AE48-891D-9046D4F5EA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Network Layer: 4-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69280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48D4C-6954-CC4D-A491-4B78BF548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BE2032-3F11-1945-8A1D-25EC80CF91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DCF1CB-5DBA-8B49-A839-F079E4BF43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139731AF-B9DB-1E4D-A017-6D1C48DC05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Network Layer: 4-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898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B102D-EC4F-B64D-BB0A-3CBBCEE21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0DCD8E0-36D6-2D43-9C3A-92DC921E1D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Network Layer: 4-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3610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EC686-8429-2E40-81FA-5EC9C4AB3C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C2C238-9334-5D47-BE46-7DBB933E48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67E93C0D-5E34-354A-A654-B383913662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6767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A2846C-3DC3-2A4C-84E1-3E3C50231F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24027"/>
            <a:ext cx="10515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F32235DD-B99A-7744-92BB-36CB49B43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41126D0-2478-AE48-891D-9046D4F5EA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5635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48D4C-6954-CC4D-A491-4B78BF548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BE2032-3F11-1945-8A1D-25EC80CF91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DCF1CB-5DBA-8B49-A839-F079E4BF43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139731AF-B9DB-1E4D-A017-6D1C48DC05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7717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B102D-EC4F-B64D-BB0A-3CBBCEE21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0DCD8E0-36D6-2D43-9C3A-92DC921E1D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4727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6D5FD2-E0BC-9B4A-8B69-BFD8F956C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821"/>
            <a:ext cx="10515600" cy="8946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987CFD-1EF3-634C-B854-216A26AC23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ACF3ABA1-E9EF-3248-90FD-6E40E659EF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Network Layer: 4-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69684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0000A3"/>
          </a:solidFill>
          <a:latin typeface="+mj-lt"/>
          <a:ea typeface="+mj-ea"/>
          <a:cs typeface="+mj-cs"/>
        </a:defRPr>
      </a:lvl1pPr>
    </p:titleStyle>
    <p:bodyStyle>
      <a:lvl1pPr marL="352425" indent="-222250" algn="l" defTabSz="914400" rtl="0" eaLnBrk="1" latinLnBrk="0" hangingPunct="1">
        <a:lnSpc>
          <a:spcPct val="90000"/>
        </a:lnSpc>
        <a:spcBef>
          <a:spcPts val="1000"/>
        </a:spcBef>
        <a:buClr>
          <a:srgbClr val="0000A3"/>
        </a:buClr>
        <a:buFont typeface="Wingdings" pitchFamily="2" charset="2"/>
        <a:buChar char="§"/>
        <a:tabLst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95325" indent="-231775" algn="l" defTabSz="914400" rtl="0" eaLnBrk="1" latinLnBrk="0" hangingPunct="1">
        <a:lnSpc>
          <a:spcPct val="90000"/>
        </a:lnSpc>
        <a:spcBef>
          <a:spcPts val="500"/>
        </a:spcBef>
        <a:buClr>
          <a:srgbClr val="0000A8"/>
        </a:buClr>
        <a:buFont typeface="Arial" panose="020B0604020202020204" pitchFamily="34" charset="0"/>
        <a:buChar char="•"/>
        <a:tabLst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6D5FD2-E0BC-9B4A-8B69-BFD8F956C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821"/>
            <a:ext cx="10515600" cy="8946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987CFD-1EF3-634C-B854-216A26AC23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ACF3ABA1-E9EF-3248-90FD-6E40E659EF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Network Layer: 5-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84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0000A3"/>
          </a:solidFill>
          <a:latin typeface="+mj-lt"/>
          <a:ea typeface="+mj-ea"/>
          <a:cs typeface="+mj-cs"/>
        </a:defRPr>
      </a:lvl1pPr>
    </p:titleStyle>
    <p:bodyStyle>
      <a:lvl1pPr marL="352425" indent="-222250" algn="l" defTabSz="914400" rtl="0" eaLnBrk="1" latinLnBrk="0" hangingPunct="1">
        <a:lnSpc>
          <a:spcPct val="90000"/>
        </a:lnSpc>
        <a:spcBef>
          <a:spcPts val="1000"/>
        </a:spcBef>
        <a:buClr>
          <a:srgbClr val="0000A3"/>
        </a:buClr>
        <a:buFont typeface="Wingdings" pitchFamily="2" charset="2"/>
        <a:buChar char="§"/>
        <a:tabLst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95325" indent="-231775" algn="l" defTabSz="914400" rtl="0" eaLnBrk="1" latinLnBrk="0" hangingPunct="1">
        <a:lnSpc>
          <a:spcPct val="90000"/>
        </a:lnSpc>
        <a:spcBef>
          <a:spcPts val="500"/>
        </a:spcBef>
        <a:buClr>
          <a:srgbClr val="0000A8"/>
        </a:buClr>
        <a:buFont typeface="Arial" panose="020B0604020202020204" pitchFamily="34" charset="0"/>
        <a:buChar char="•"/>
        <a:tabLst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529" y="650420"/>
            <a:ext cx="6551791" cy="1650991"/>
          </a:xfrm>
        </p:spPr>
        <p:txBody>
          <a:bodyPr>
            <a:normAutofit fontScale="90000"/>
          </a:bodyPr>
          <a:lstStyle/>
          <a:p>
            <a:r>
              <a:rPr lang="en-US" altLang="en-US" sz="6000" dirty="0">
                <a:cs typeface="Calibri" panose="020F0502020204030204" pitchFamily="34" charset="0"/>
              </a:rPr>
              <a:t>Network Layer:</a:t>
            </a:r>
            <a:br>
              <a:rPr lang="en-US" altLang="en-US" sz="6000" dirty="0">
                <a:cs typeface="Calibri" panose="020F0502020204030204" pitchFamily="34" charset="0"/>
              </a:rPr>
            </a:br>
            <a:r>
              <a:rPr lang="en-US" altLang="en-US" sz="6000" dirty="0">
                <a:cs typeface="Calibri" panose="020F0502020204030204" pitchFamily="34" charset="0"/>
              </a:rPr>
              <a:t>Control Plane</a:t>
            </a:r>
            <a:endParaRPr lang="en-US" sz="6000" dirty="0"/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55AB9D8D-7F05-094B-8DA6-3095A7A7A096}"/>
              </a:ext>
            </a:extLst>
          </p:cNvPr>
          <p:cNvSpPr>
            <a:spLocks noGrp="1" noChangeArrowheads="1"/>
          </p:cNvSpPr>
          <p:nvPr>
            <p:ph sz="half" idx="2"/>
          </p:nvPr>
        </p:nvSpPr>
        <p:spPr>
          <a:xfrm>
            <a:off x="518511" y="2492753"/>
            <a:ext cx="8716929" cy="4173132"/>
          </a:xfrm>
        </p:spPr>
        <p:txBody>
          <a:bodyPr>
            <a:normAutofit/>
          </a:bodyPr>
          <a:lstStyle/>
          <a:p>
            <a:pPr marL="403225" indent="-285750">
              <a:spcBef>
                <a:spcPts val="800"/>
              </a:spcBef>
              <a:buClr>
                <a:srgbClr val="0013A3"/>
              </a:buClr>
            </a:pPr>
            <a:r>
              <a:rPr lang="en-US" sz="3600" dirty="0"/>
              <a:t>Introduction: network-layer control plane	 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Routing algorithms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Intra-ISP routing: OSPF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routing among ISPs: BGP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SDN control plane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Internet Control Message Protocol 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Network management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5966BCE-E1AB-7A42-B864-7745FF725900}"/>
              </a:ext>
            </a:extLst>
          </p:cNvPr>
          <p:cNvGrpSpPr/>
          <p:nvPr/>
        </p:nvGrpSpPr>
        <p:grpSpPr>
          <a:xfrm>
            <a:off x="7421880" y="792480"/>
            <a:ext cx="4399280" cy="3866277"/>
            <a:chOff x="7421880" y="792480"/>
            <a:chExt cx="4399280" cy="3866277"/>
          </a:xfrm>
        </p:grpSpPr>
        <p:pic>
          <p:nvPicPr>
            <p:cNvPr id="1026" name="Picture 2" descr="University of Massachusetts Amherst - Wikipedia">
              <a:extLst>
                <a:ext uri="{FF2B5EF4-FFF2-40B4-BE49-F238E27FC236}">
                  <a16:creationId xmlns:a16="http://schemas.microsoft.com/office/drawing/2014/main" id="{EA65677E-34B6-934A-BD3F-AAD350437BA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886440" y="2125980"/>
              <a:ext cx="848360" cy="8483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B8EB14B-C9ED-0847-B970-A5202AF4CE20}"/>
                </a:ext>
              </a:extLst>
            </p:cNvPr>
            <p:cNvSpPr txBox="1"/>
            <p:nvPr/>
          </p:nvSpPr>
          <p:spPr>
            <a:xfrm>
              <a:off x="7421880" y="792480"/>
              <a:ext cx="4399280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COMPSCI 453 </a:t>
              </a: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13A3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Computer Networks</a:t>
              </a: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Professor Jim Kurose</a:t>
              </a: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College of Information and Computer Sciences</a:t>
              </a: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University of Massachusetts </a:t>
              </a:r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FC6E2ED4-232F-CF49-92D4-D59F2E8D1361}"/>
                </a:ext>
              </a:extLst>
            </p:cNvPr>
            <p:cNvGrpSpPr/>
            <p:nvPr/>
          </p:nvGrpSpPr>
          <p:grpSpPr>
            <a:xfrm>
              <a:off x="7884160" y="3304540"/>
              <a:ext cx="3857707" cy="1354217"/>
              <a:chOff x="7904480" y="4206240"/>
              <a:chExt cx="3857707" cy="1354217"/>
            </a:xfrm>
          </p:grpSpPr>
          <p:pic>
            <p:nvPicPr>
              <p:cNvPr id="6" name="Picture 5" descr="Kurose_CVR_REV2.jpg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828020" y="4246880"/>
                <a:ext cx="934167" cy="1224438"/>
              </a:xfrm>
              <a:prstGeom prst="rect">
                <a:avLst/>
              </a:prstGeom>
            </p:spPr>
          </p:pic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BB5C915-B56D-DF41-B49F-F01D9828071E}"/>
                  </a:ext>
                </a:extLst>
              </p:cNvPr>
              <p:cNvSpPr txBox="1"/>
              <p:nvPr/>
            </p:nvSpPr>
            <p:spPr>
              <a:xfrm>
                <a:off x="7904480" y="4206240"/>
                <a:ext cx="2885440" cy="1354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Class textbook: </a:t>
                </a: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Computer Networking: A Top-Down Approach </a:t>
                </a:r>
                <a:r>
                  <a:rPr kumimoji="0" lang="en-US" sz="14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(8</a:t>
                </a:r>
                <a:r>
                  <a:rPr kumimoji="0" lang="en-US" sz="1400" b="0" i="1" u="none" strike="noStrike" kern="1200" cap="none" spc="0" normalizeH="0" baseline="3000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th</a:t>
                </a:r>
                <a:r>
                  <a:rPr kumimoji="0" lang="en-US" sz="14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 ed.)</a:t>
                </a:r>
                <a:endParaRPr kumimoji="0" 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J.F. Kurose, K.W. Ross</a:t>
                </a: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Pearson, 2020</a:t>
                </a: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5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http://</a:t>
                </a:r>
                <a:r>
                  <a:rPr kumimoji="0" lang="en-US" sz="105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gaia.cs.umass.edu</a:t>
                </a:r>
                <a:r>
                  <a:rPr kumimoji="0" lang="en-US" sz="105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/</a:t>
                </a:r>
                <a:r>
                  <a:rPr kumimoji="0" lang="en-US" sz="105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kurose_ross</a:t>
                </a:r>
                <a:endPara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33528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529" y="650420"/>
            <a:ext cx="6551791" cy="1650991"/>
          </a:xfrm>
        </p:spPr>
        <p:txBody>
          <a:bodyPr>
            <a:normAutofit fontScale="90000"/>
          </a:bodyPr>
          <a:lstStyle/>
          <a:p>
            <a:r>
              <a:rPr lang="en-US" altLang="en-US" sz="6000" dirty="0">
                <a:cs typeface="Calibri" panose="020F0502020204030204" pitchFamily="34" charset="0"/>
              </a:rPr>
              <a:t>Network Layer:</a:t>
            </a:r>
            <a:br>
              <a:rPr lang="en-US" altLang="en-US" sz="6000" dirty="0">
                <a:cs typeface="Calibri" panose="020F0502020204030204" pitchFamily="34" charset="0"/>
              </a:rPr>
            </a:br>
            <a:r>
              <a:rPr lang="en-US" altLang="en-US" sz="6000" dirty="0">
                <a:cs typeface="Calibri" panose="020F0502020204030204" pitchFamily="34" charset="0"/>
              </a:rPr>
              <a:t>Data Plane</a:t>
            </a:r>
            <a:endParaRPr lang="en-US" sz="60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5966BCE-E1AB-7A42-B864-7745FF725900}"/>
              </a:ext>
            </a:extLst>
          </p:cNvPr>
          <p:cNvGrpSpPr/>
          <p:nvPr/>
        </p:nvGrpSpPr>
        <p:grpSpPr>
          <a:xfrm>
            <a:off x="7421880" y="792480"/>
            <a:ext cx="4399280" cy="3866277"/>
            <a:chOff x="7421880" y="792480"/>
            <a:chExt cx="4399280" cy="3866277"/>
          </a:xfrm>
        </p:grpSpPr>
        <p:pic>
          <p:nvPicPr>
            <p:cNvPr id="1026" name="Picture 2" descr="University of Massachusetts Amherst - Wikipedia">
              <a:extLst>
                <a:ext uri="{FF2B5EF4-FFF2-40B4-BE49-F238E27FC236}">
                  <a16:creationId xmlns:a16="http://schemas.microsoft.com/office/drawing/2014/main" id="{EA65677E-34B6-934A-BD3F-AAD350437BA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886440" y="2125980"/>
              <a:ext cx="848360" cy="8483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B8EB14B-C9ED-0847-B970-A5202AF4CE20}"/>
                </a:ext>
              </a:extLst>
            </p:cNvPr>
            <p:cNvSpPr txBox="1"/>
            <p:nvPr/>
          </p:nvSpPr>
          <p:spPr>
            <a:xfrm>
              <a:off x="7421880" y="792480"/>
              <a:ext cx="4399280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COMPSCI 453 </a:t>
              </a: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13A3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Computer Networks</a:t>
              </a: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Professor Jim Kurose</a:t>
              </a: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College of Information and Computer Sciences</a:t>
              </a: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University of Massachusetts </a:t>
              </a:r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FC6E2ED4-232F-CF49-92D4-D59F2E8D1361}"/>
                </a:ext>
              </a:extLst>
            </p:cNvPr>
            <p:cNvGrpSpPr/>
            <p:nvPr/>
          </p:nvGrpSpPr>
          <p:grpSpPr>
            <a:xfrm>
              <a:off x="7884160" y="3304540"/>
              <a:ext cx="3857707" cy="1354217"/>
              <a:chOff x="7904480" y="4206240"/>
              <a:chExt cx="3857707" cy="1354217"/>
            </a:xfrm>
          </p:grpSpPr>
          <p:pic>
            <p:nvPicPr>
              <p:cNvPr id="6" name="Picture 5" descr="Kurose_CVR_REV2.jpg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828020" y="4246880"/>
                <a:ext cx="934167" cy="1224438"/>
              </a:xfrm>
              <a:prstGeom prst="rect">
                <a:avLst/>
              </a:prstGeom>
            </p:spPr>
          </p:pic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BB5C915-B56D-DF41-B49F-F01D9828071E}"/>
                  </a:ext>
                </a:extLst>
              </p:cNvPr>
              <p:cNvSpPr txBox="1"/>
              <p:nvPr/>
            </p:nvSpPr>
            <p:spPr>
              <a:xfrm>
                <a:off x="7904480" y="4206240"/>
                <a:ext cx="2885440" cy="1354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Class textbook: </a:t>
                </a: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Computer Networking: A Top-Down Approach </a:t>
                </a:r>
                <a:r>
                  <a:rPr kumimoji="0" lang="en-US" sz="14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(8</a:t>
                </a:r>
                <a:r>
                  <a:rPr kumimoji="0" lang="en-US" sz="1400" b="0" i="1" u="none" strike="noStrike" kern="1200" cap="none" spc="0" normalizeH="0" baseline="3000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th</a:t>
                </a:r>
                <a:r>
                  <a:rPr kumimoji="0" lang="en-US" sz="14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 ed.)</a:t>
                </a:r>
                <a:endParaRPr kumimoji="0" 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J.F. Kurose, K.W. Ross</a:t>
                </a: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Pearson, 2020</a:t>
                </a: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5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http://</a:t>
                </a:r>
                <a:r>
                  <a:rPr kumimoji="0" lang="en-US" sz="105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gaia.cs.umass.edu</a:t>
                </a:r>
                <a:r>
                  <a:rPr kumimoji="0" lang="en-US" sz="105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/</a:t>
                </a:r>
                <a:r>
                  <a:rPr kumimoji="0" lang="en-US" sz="105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kurose_ross</a:t>
                </a:r>
                <a:endPara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6343EEA3-8BC6-7B46-9854-572A173AE42B}"/>
              </a:ext>
            </a:extLst>
          </p:cNvPr>
          <p:cNvGrpSpPr/>
          <p:nvPr/>
        </p:nvGrpSpPr>
        <p:grpSpPr>
          <a:xfrm>
            <a:off x="706121" y="6088211"/>
            <a:ext cx="6892924" cy="461665"/>
            <a:chOff x="731521" y="6141551"/>
            <a:chExt cx="6892924" cy="461665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B30DA58-493D-384B-8439-8C16107CBDAD}"/>
                </a:ext>
              </a:extLst>
            </p:cNvPr>
            <p:cNvSpPr txBox="1"/>
            <p:nvPr/>
          </p:nvSpPr>
          <p:spPr>
            <a:xfrm>
              <a:off x="731521" y="6141551"/>
              <a:ext cx="689292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Video:     2020, J.F. Kurose, All Rights Reserved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Powerpoint</a:t>
              </a: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:    1996-2020, J.F. Kurose, K.W. Ross, All Rights Reserved</a:t>
              </a:r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53D374EA-BACA-C547-873D-1E4DDAA23ABE}"/>
                </a:ext>
              </a:extLst>
            </p:cNvPr>
            <p:cNvGrpSpPr/>
            <p:nvPr/>
          </p:nvGrpSpPr>
          <p:grpSpPr>
            <a:xfrm>
              <a:off x="1252378" y="6209727"/>
              <a:ext cx="473108" cy="346349"/>
              <a:chOff x="1252378" y="6209727"/>
              <a:chExt cx="473108" cy="346349"/>
            </a:xfrm>
          </p:grpSpPr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F43D4D8A-E720-5649-908C-4A3AE9C0D01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52378" y="6209727"/>
                <a:ext cx="125836" cy="160221"/>
              </a:xfrm>
              <a:prstGeom prst="rect">
                <a:avLst/>
              </a:prstGeom>
            </p:spPr>
          </p:pic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F670730F-8967-2747-9696-C2E01F1D124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99650" y="6395855"/>
                <a:ext cx="125836" cy="160221"/>
              </a:xfrm>
              <a:prstGeom prst="rect">
                <a:avLst/>
              </a:prstGeom>
            </p:spPr>
          </p:pic>
        </p:grpSp>
      </p:grpSp>
      <p:sp>
        <p:nvSpPr>
          <p:cNvPr id="18" name="Rectangle 4">
            <a:extLst>
              <a:ext uri="{FF2B5EF4-FFF2-40B4-BE49-F238E27FC236}">
                <a16:creationId xmlns:a16="http://schemas.microsoft.com/office/drawing/2014/main" id="{77CEB361-AAC5-D14F-9BC4-E807260E7CA4}"/>
              </a:ext>
            </a:extLst>
          </p:cNvPr>
          <p:cNvSpPr txBox="1">
            <a:spLocks noChangeArrowheads="1"/>
          </p:cNvSpPr>
          <p:nvPr/>
        </p:nvSpPr>
        <p:spPr>
          <a:xfrm>
            <a:off x="518511" y="2419601"/>
            <a:ext cx="8716929" cy="41731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3225" indent="-285750">
              <a:spcBef>
                <a:spcPts val="800"/>
              </a:spcBef>
              <a:buClr>
                <a:srgbClr val="0013A3"/>
              </a:buClr>
            </a:pPr>
            <a:r>
              <a:rPr lang="en-US" sz="3600"/>
              <a:t>Introduction: network-layer control plane	 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>
                <a:solidFill>
                  <a:schemeClr val="bg1">
                    <a:lumMod val="75000"/>
                  </a:schemeClr>
                </a:solidFill>
              </a:rPr>
              <a:t>Routing algorithms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>
                <a:solidFill>
                  <a:schemeClr val="bg1">
                    <a:lumMod val="75000"/>
                  </a:schemeClr>
                </a:solidFill>
              </a:rPr>
              <a:t>Intra-ISP routing: OSPF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>
                <a:solidFill>
                  <a:schemeClr val="bg1">
                    <a:lumMod val="75000"/>
                  </a:schemeClr>
                </a:solidFill>
              </a:rPr>
              <a:t>routing among ISPs: BGP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>
                <a:solidFill>
                  <a:schemeClr val="bg1">
                    <a:lumMod val="75000"/>
                  </a:schemeClr>
                </a:solidFill>
              </a:rPr>
              <a:t>SDN control plane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>
                <a:solidFill>
                  <a:schemeClr val="bg1">
                    <a:lumMod val="75000"/>
                  </a:schemeClr>
                </a:solidFill>
              </a:rPr>
              <a:t>Internet Control Message Protocol 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>
                <a:solidFill>
                  <a:schemeClr val="bg1">
                    <a:lumMod val="75000"/>
                  </a:schemeClr>
                </a:solidFill>
              </a:rPr>
              <a:t>Network management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4491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F6FC3-7DD0-8D48-A73C-1EC08DB3B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cs typeface="Calibri" panose="020F0502020204030204" pitchFamily="34" charset="0"/>
              </a:rPr>
              <a:t>Network layer control plane: our goals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183EDA-C355-9A48-9A7B-13CAE9D049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572572"/>
            <a:ext cx="5181600" cy="4698465"/>
          </a:xfrm>
        </p:spPr>
        <p:txBody>
          <a:bodyPr>
            <a:normAutofit/>
          </a:bodyPr>
          <a:lstStyle/>
          <a:p>
            <a:pPr marL="342900" indent="-212725">
              <a:buFont typeface="Wingdings" charset="2"/>
              <a:buChar char="§"/>
              <a:defRPr/>
            </a:pPr>
            <a:r>
              <a:rPr lang="en-US" sz="3200" dirty="0"/>
              <a:t>understand principles behind network control plane:</a:t>
            </a:r>
          </a:p>
          <a:p>
            <a:pPr lvl="1">
              <a:buFont typeface="Arial"/>
              <a:buChar char="•"/>
              <a:defRPr/>
            </a:pPr>
            <a:r>
              <a:rPr lang="en-US" sz="2800" dirty="0"/>
              <a:t>traditional routing algorithms</a:t>
            </a:r>
          </a:p>
          <a:p>
            <a:pPr lvl="1">
              <a:buFont typeface="Arial"/>
              <a:buChar char="•"/>
              <a:defRPr/>
            </a:pPr>
            <a:r>
              <a:rPr lang="en-US" sz="2800" dirty="0"/>
              <a:t>SDN controllers</a:t>
            </a:r>
          </a:p>
          <a:p>
            <a:pPr lvl="1">
              <a:buFont typeface="Arial"/>
              <a:buChar char="•"/>
              <a:defRPr/>
            </a:pPr>
            <a:r>
              <a:rPr lang="en-US" sz="2800" dirty="0"/>
              <a:t>network management, configuration</a:t>
            </a:r>
          </a:p>
          <a:p>
            <a:pPr marL="130175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0915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F6FC3-7DD0-8D48-A73C-1EC08DB3B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cs typeface="Calibri" panose="020F0502020204030204" pitchFamily="34" charset="0"/>
              </a:rPr>
              <a:t>Network layer control plane: our goals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183EDA-C355-9A48-9A7B-13CAE9D049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572572"/>
            <a:ext cx="5181600" cy="4698465"/>
          </a:xfrm>
        </p:spPr>
        <p:txBody>
          <a:bodyPr>
            <a:normAutofit/>
          </a:bodyPr>
          <a:lstStyle/>
          <a:p>
            <a:pPr marL="342900" indent="-212725">
              <a:buFont typeface="Wingdings" charset="2"/>
              <a:buChar char="§"/>
              <a:defRPr/>
            </a:pPr>
            <a:r>
              <a:rPr lang="en-US" sz="3200" dirty="0"/>
              <a:t>understand principles behind network control plane:</a:t>
            </a:r>
          </a:p>
          <a:p>
            <a:pPr lvl="1">
              <a:buFont typeface="Arial"/>
              <a:buChar char="•"/>
              <a:defRPr/>
            </a:pPr>
            <a:r>
              <a:rPr lang="en-US" sz="2800" dirty="0"/>
              <a:t>traditional routing algorithms</a:t>
            </a:r>
          </a:p>
          <a:p>
            <a:pPr lvl="1">
              <a:buFont typeface="Arial"/>
              <a:buChar char="•"/>
              <a:defRPr/>
            </a:pPr>
            <a:r>
              <a:rPr lang="en-US" sz="2800" dirty="0"/>
              <a:t>SDN controllers</a:t>
            </a:r>
          </a:p>
          <a:p>
            <a:pPr lvl="1">
              <a:buFont typeface="Arial"/>
              <a:buChar char="•"/>
              <a:defRPr/>
            </a:pPr>
            <a:r>
              <a:rPr lang="en-US" sz="2800" dirty="0"/>
              <a:t>network management, configuration</a:t>
            </a:r>
          </a:p>
          <a:p>
            <a:pPr marL="130175" indent="0">
              <a:buNone/>
            </a:pP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6A4EEF-90EE-424B-9F5F-D32E647EF1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4934" y="1602070"/>
            <a:ext cx="5584371" cy="4351338"/>
          </a:xfrm>
        </p:spPr>
        <p:txBody>
          <a:bodyPr>
            <a:normAutofit/>
          </a:bodyPr>
          <a:lstStyle/>
          <a:p>
            <a:pPr marL="407988" indent="-277813"/>
            <a:r>
              <a:rPr lang="en-US" sz="3200" dirty="0"/>
              <a:t>instantiation, implementation in the Internet:</a:t>
            </a:r>
          </a:p>
          <a:p>
            <a:pPr lvl="1"/>
            <a:r>
              <a:rPr lang="en-US" sz="2800" dirty="0"/>
              <a:t>OSPF, BGP</a:t>
            </a:r>
          </a:p>
          <a:p>
            <a:pPr lvl="1"/>
            <a:r>
              <a:rPr lang="en-US" sz="2800" dirty="0"/>
              <a:t>OpenFlow, ODL and ONOS controllers</a:t>
            </a:r>
          </a:p>
          <a:p>
            <a:pPr lvl="1"/>
            <a:r>
              <a:rPr lang="en-US" sz="2800" dirty="0"/>
              <a:t>Internet Control Message Protocol: ICMP</a:t>
            </a:r>
          </a:p>
          <a:p>
            <a:pPr lvl="1"/>
            <a:r>
              <a:rPr lang="en-US" sz="2800" dirty="0"/>
              <a:t>SNMP, YANG/NETCONF</a:t>
            </a:r>
          </a:p>
        </p:txBody>
      </p:sp>
    </p:spTree>
    <p:extLst>
      <p:ext uri="{BB962C8B-B14F-4D97-AF65-F5344CB8AC3E}">
        <p14:creationId xmlns:p14="http://schemas.microsoft.com/office/powerpoint/2010/main" val="3907800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cs typeface="Calibri" panose="020F0502020204030204" pitchFamily="34" charset="0"/>
              </a:rPr>
              <a:t>Network layer: “control plane” roadmap</a:t>
            </a:r>
            <a:endParaRPr lang="en-US" sz="4400" dirty="0"/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2935D8EE-730D-3846-8ED3-CF147CA4A373}"/>
              </a:ext>
            </a:extLst>
          </p:cNvPr>
          <p:cNvSpPr txBox="1">
            <a:spLocks noChangeArrowheads="1"/>
          </p:cNvSpPr>
          <p:nvPr/>
        </p:nvSpPr>
        <p:spPr>
          <a:xfrm>
            <a:off x="622456" y="1361615"/>
            <a:ext cx="5571867" cy="50391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introduction</a:t>
            </a:r>
          </a:p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routing algorithms</a:t>
            </a:r>
          </a:p>
          <a:p>
            <a:pPr marL="746125" marR="0" lvl="1" indent="-27305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link state</a:t>
            </a:r>
          </a:p>
          <a:p>
            <a:pPr marL="746125" marR="0" lvl="1" indent="-27305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distance vector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intra-ISP routing: OSPF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routing among ISPs: BGP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SDN control plane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Internet Control Message Protocol </a:t>
            </a:r>
          </a:p>
        </p:txBody>
      </p:sp>
    </p:spTree>
    <p:extLst>
      <p:ext uri="{BB962C8B-B14F-4D97-AF65-F5344CB8AC3E}">
        <p14:creationId xmlns:p14="http://schemas.microsoft.com/office/powerpoint/2010/main" val="3976180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cs typeface="Calibri" panose="020F0502020204030204" pitchFamily="34" charset="0"/>
              </a:rPr>
              <a:t>Network layer: “control plane” roadmap</a:t>
            </a:r>
            <a:endParaRPr lang="en-US" sz="4400" dirty="0"/>
          </a:p>
        </p:txBody>
      </p:sp>
      <p:pic>
        <p:nvPicPr>
          <p:cNvPr id="6" name="Picture 5" descr="A train crossing a bridge over a body of water&#10;&#10;Description automatically generated">
            <a:extLst>
              <a:ext uri="{FF2B5EF4-FFF2-40B4-BE49-F238E27FC236}">
                <a16:creationId xmlns:a16="http://schemas.microsoft.com/office/drawing/2014/main" id="{8B05C88C-8150-3A41-8E34-0D407B652F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5288" y="1379196"/>
            <a:ext cx="3102316" cy="2326737"/>
          </a:xfrm>
          <a:prstGeom prst="rect">
            <a:avLst/>
          </a:prstGeom>
        </p:spPr>
      </p:pic>
      <p:sp>
        <p:nvSpPr>
          <p:cNvPr id="7" name="Rectangle 4">
            <a:extLst>
              <a:ext uri="{FF2B5EF4-FFF2-40B4-BE49-F238E27FC236}">
                <a16:creationId xmlns:a16="http://schemas.microsoft.com/office/drawing/2014/main" id="{F3A4FBDA-F3DE-F640-AAEE-CE557E67DD69}"/>
              </a:ext>
            </a:extLst>
          </p:cNvPr>
          <p:cNvSpPr txBox="1">
            <a:spLocks noChangeArrowheads="1"/>
          </p:cNvSpPr>
          <p:nvPr/>
        </p:nvSpPr>
        <p:spPr>
          <a:xfrm>
            <a:off x="6761675" y="4144564"/>
            <a:ext cx="5066531" cy="19377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9575" marR="0" lvl="0" indent="-2936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network management, configuration </a:t>
            </a:r>
          </a:p>
          <a:p>
            <a:pPr marL="685800" marR="0" lvl="1" indent="-2190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SNMP</a:t>
            </a:r>
          </a:p>
          <a:p>
            <a:pPr marL="685800" marR="0" lvl="1" indent="-2190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NETCONF/YANG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2935D8EE-730D-3846-8ED3-CF147CA4A373}"/>
              </a:ext>
            </a:extLst>
          </p:cNvPr>
          <p:cNvSpPr txBox="1">
            <a:spLocks noChangeArrowheads="1"/>
          </p:cNvSpPr>
          <p:nvPr/>
        </p:nvSpPr>
        <p:spPr>
          <a:xfrm>
            <a:off x="622456" y="1361615"/>
            <a:ext cx="5571867" cy="50391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introduction</a:t>
            </a:r>
          </a:p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routing algorithms</a:t>
            </a:r>
          </a:p>
          <a:p>
            <a:pPr marL="746125" marR="0" lvl="1" indent="-27305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link state</a:t>
            </a:r>
          </a:p>
          <a:p>
            <a:pPr marL="746125" marR="0" lvl="1" indent="-27305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distance vector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intra-ISP routing: OSPF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routing among ISPs: BGP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SDN control plane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ＭＳ Ｐゴシック" panose="020B0600070205080204" pitchFamily="34" charset="-128"/>
              </a:rPr>
              <a:t>Internet Control Message Protocol </a:t>
            </a:r>
          </a:p>
        </p:txBody>
      </p:sp>
    </p:spTree>
    <p:extLst>
      <p:ext uri="{BB962C8B-B14F-4D97-AF65-F5344CB8AC3E}">
        <p14:creationId xmlns:p14="http://schemas.microsoft.com/office/powerpoint/2010/main" val="2223314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FCA6316-79A6-B14E-8F63-A42967EB3B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0936" y="4247536"/>
            <a:ext cx="10515600" cy="1473868"/>
          </a:xfrm>
        </p:spPr>
        <p:txBody>
          <a:bodyPr>
            <a:normAutofit lnSpcReduction="10000"/>
          </a:bodyPr>
          <a:lstStyle/>
          <a:p>
            <a:pPr marL="130175" indent="0">
              <a:buNone/>
            </a:pPr>
            <a:r>
              <a:rPr lang="en-US" sz="3200" dirty="0">
                <a:solidFill>
                  <a:srgbClr val="C00000"/>
                </a:solidFill>
              </a:rPr>
              <a:t>Two approaches to structuring network control plane:</a:t>
            </a:r>
          </a:p>
          <a:p>
            <a:pPr marL="466725" indent="-249238"/>
            <a:r>
              <a:rPr lang="en-US" dirty="0"/>
              <a:t>per-router control (traditional)</a:t>
            </a:r>
          </a:p>
          <a:p>
            <a:pPr marL="466725" indent="-249238"/>
            <a:r>
              <a:rPr lang="en-US" dirty="0"/>
              <a:t>logically centralized control (software defined networking)</a:t>
            </a:r>
          </a:p>
          <a:p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E6933BFA-FFE1-0149-8120-54BF3A2DA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Network-layer functions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FDE94C0-73F6-B048-AAAB-8D0D8D89E2D1}"/>
              </a:ext>
            </a:extLst>
          </p:cNvPr>
          <p:cNvGrpSpPr/>
          <p:nvPr/>
        </p:nvGrpSpPr>
        <p:grpSpPr>
          <a:xfrm>
            <a:off x="857543" y="2872374"/>
            <a:ext cx="9934373" cy="918829"/>
            <a:chOff x="817202" y="1662139"/>
            <a:chExt cx="9934373" cy="918829"/>
          </a:xfrm>
        </p:grpSpPr>
        <p:sp>
          <p:nvSpPr>
            <p:cNvPr id="8" name="Rectangle 3">
              <a:extLst>
                <a:ext uri="{FF2B5EF4-FFF2-40B4-BE49-F238E27FC236}">
                  <a16:creationId xmlns:a16="http://schemas.microsoft.com/office/drawing/2014/main" id="{FEAC7B53-78D6-1B48-9942-0293ECA70C35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817202" y="1662139"/>
              <a:ext cx="6556992" cy="91882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352425" indent="-22225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Clr>
                  <a:srgbClr val="0000A3"/>
                </a:buClr>
                <a:buFont typeface="Wingdings" pitchFamily="2" charset="2"/>
                <a:buChar char="§"/>
                <a:tabLst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95325" indent="-231775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0000A8"/>
                </a:buClr>
                <a:buFont typeface="Arial" panose="020B0604020202020204" pitchFamily="34" charset="0"/>
                <a:buChar char="•"/>
                <a:tabLst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466725" marR="0" lvl="0" indent="-336550" algn="l" defTabSz="914400" rtl="0" eaLnBrk="1" fontAlgn="auto" latinLnBrk="0" hangingPunct="1">
                <a:lnSpc>
                  <a:spcPct val="90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0000A3"/>
                </a:buClr>
                <a:buSzTx/>
                <a:buFont typeface="Wingdings" pitchFamily="2" charset="2"/>
                <a:buChar char="§"/>
                <a:tabLst/>
                <a:defRPr/>
              </a:pP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forwarding: </a:t>
              </a: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move packets from router’</a:t>
              </a:r>
              <a:r>
                <a:rPr kumimoji="0" lang="en-US" altLang="ja-JP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游ゴシック" panose="020B0400000000000000" pitchFamily="34" charset="-128"/>
                  <a:cs typeface="+mn-cs"/>
                </a:rPr>
                <a:t>s input to appropriate router output</a:t>
              </a:r>
            </a:p>
            <a:p>
              <a:pPr marL="352425" marR="0" lvl="0" indent="-222250" algn="l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0000A3"/>
                </a:buClr>
                <a:buSzTx/>
                <a:buFont typeface="Wingdings" charset="0"/>
                <a:buNone/>
                <a:tabLst/>
                <a:defRPr/>
              </a:pPr>
              <a:endPara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Rectangle 4">
              <a:extLst>
                <a:ext uri="{FF2B5EF4-FFF2-40B4-BE49-F238E27FC236}">
                  <a16:creationId xmlns:a16="http://schemas.microsoft.com/office/drawing/2014/main" id="{921A3F06-1DC8-C24B-9C1D-D833C15E3F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68781" y="1807341"/>
              <a:ext cx="2882794" cy="5081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342900" marR="0" lvl="0" indent="-342900" algn="l" defTabSz="914400" rtl="0" eaLnBrk="1" fontAlgn="auto" latinLnBrk="0" hangingPunct="1">
                <a:lnSpc>
                  <a:spcPct val="8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0099"/>
                </a:buClr>
                <a:buSzPct val="65000"/>
                <a:buFont typeface="Wingdings" charset="0"/>
                <a:buNone/>
                <a:tabLst/>
                <a:defRPr/>
              </a:pPr>
              <a:r>
                <a:rPr kumimoji="0" lang="en-US" sz="36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9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data plane</a:t>
              </a:r>
            </a:p>
            <a:p>
              <a:pPr marL="342900" marR="0" lvl="0" indent="-342900" algn="l" defTabSz="914400" rtl="0" eaLnBrk="1" fontAlgn="auto" latinLnBrk="0" hangingPunct="1">
                <a:lnSpc>
                  <a:spcPct val="8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0099"/>
                </a:buClr>
                <a:buSzPct val="65000"/>
                <a:buFont typeface="Wingdings" charset="0"/>
                <a:buNone/>
                <a:tabLst/>
                <a:defRPr/>
              </a:pPr>
              <a:endPara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  <a:p>
              <a:pPr marL="342900" marR="0" lvl="0" indent="-342900" algn="l" defTabSz="914400" rtl="0" eaLnBrk="1" fontAlgn="auto" latinLnBrk="0" hangingPunct="1">
                <a:lnSpc>
                  <a:spcPct val="85000"/>
                </a:lnSpc>
                <a:spcBef>
                  <a:spcPct val="20000"/>
                </a:spcBef>
                <a:spcAft>
                  <a:spcPts val="0"/>
                </a:spcAft>
                <a:buClr>
                  <a:srgbClr val="000099"/>
                </a:buClr>
                <a:buSzPct val="65000"/>
                <a:buFont typeface="Wingdings" charset="0"/>
                <a:buChar char="v"/>
                <a:tabLst/>
                <a:defRPr/>
              </a:pPr>
              <a:endPara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F499515-ACC5-5E44-BAC7-0535D920E0BE}"/>
              </a:ext>
            </a:extLst>
          </p:cNvPr>
          <p:cNvGrpSpPr/>
          <p:nvPr/>
        </p:nvGrpSpPr>
        <p:grpSpPr>
          <a:xfrm>
            <a:off x="1029098" y="1818677"/>
            <a:ext cx="10162404" cy="920619"/>
            <a:chOff x="977913" y="2913962"/>
            <a:chExt cx="10162404" cy="920619"/>
          </a:xfrm>
        </p:grpSpPr>
        <p:sp>
          <p:nvSpPr>
            <p:cNvPr id="10" name="Rectangle 4">
              <a:extLst>
                <a:ext uri="{FF2B5EF4-FFF2-40B4-BE49-F238E27FC236}">
                  <a16:creationId xmlns:a16="http://schemas.microsoft.com/office/drawing/2014/main" id="{F4BDCF0F-801F-9241-A6B1-11645A67C7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47249" y="3047636"/>
              <a:ext cx="3293068" cy="5637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8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0099"/>
                </a:buClr>
                <a:buSzPct val="100000"/>
                <a:buFontTx/>
                <a:buNone/>
                <a:tabLst/>
                <a:defRPr/>
              </a:pPr>
              <a:r>
                <a:rPr kumimoji="0" lang="en-US" sz="36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control</a:t>
              </a:r>
              <a:r>
                <a:rPr kumimoji="0" lang="en-US" sz="3600" b="1" i="1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en-US" sz="36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plane</a:t>
              </a:r>
              <a:endParaRPr kumimoji="0" lang="en-US" sz="36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  <a:p>
              <a:pPr marL="342900" marR="0" lvl="0" indent="-342900" algn="l" defTabSz="914400" rtl="0" eaLnBrk="1" fontAlgn="auto" latinLnBrk="0" hangingPunct="1">
                <a:lnSpc>
                  <a:spcPct val="85000"/>
                </a:lnSpc>
                <a:spcBef>
                  <a:spcPct val="70000"/>
                </a:spcBef>
                <a:spcAft>
                  <a:spcPts val="0"/>
                </a:spcAft>
                <a:buClr>
                  <a:srgbClr val="000099"/>
                </a:buClr>
                <a:buSzPct val="65000"/>
                <a:buFont typeface="Wingdings" charset="0"/>
                <a:buChar char="v"/>
                <a:tabLst/>
                <a:defRPr/>
              </a:pPr>
              <a:endPara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85000"/>
                </a:lnSpc>
                <a:spcBef>
                  <a:spcPct val="20000"/>
                </a:spcBef>
                <a:spcAft>
                  <a:spcPts val="0"/>
                </a:spcAft>
                <a:buClr>
                  <a:srgbClr val="000099"/>
                </a:buClr>
                <a:buSzPct val="65000"/>
                <a:buFontTx/>
                <a:buNone/>
                <a:tabLst/>
                <a:defRPr/>
              </a:pPr>
              <a:endPara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Rectangle 3">
              <a:extLst>
                <a:ext uri="{FF2B5EF4-FFF2-40B4-BE49-F238E27FC236}">
                  <a16:creationId xmlns:a16="http://schemas.microsoft.com/office/drawing/2014/main" id="{470A0826-D747-A94C-89BA-1620D77E318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77913" y="2913962"/>
              <a:ext cx="6529016" cy="9206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FAA26D3D-D897-4be2-8F04-BA451C77F1D7}">
                <ma14:placeholderFlag xmlns="" xmlns:ma14="http://schemas.microsoft.com/office/mac/drawingml/2011/main" val="1"/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0" fontAlgn="base" hangingPunct="0">
                <a:lnSpc>
                  <a:spcPct val="85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000099"/>
                </a:buClr>
                <a:buSzPct val="100000"/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+mn-lt"/>
                  <a:ea typeface="ＭＳ Ｐゴシック" charset="0"/>
                  <a:cs typeface="ＭＳ Ｐゴシック" charset="0"/>
                </a:defRPr>
              </a:lvl1pPr>
              <a:lvl2pPr marL="742950" indent="-285750" algn="l" rtl="0" eaLnBrk="0" fontAlgn="base" hangingPunct="0">
                <a:lnSpc>
                  <a:spcPct val="85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000099"/>
                </a:buClr>
                <a:buFont typeface="Arial"/>
                <a:buChar char="•"/>
                <a:defRPr sz="2400">
                  <a:solidFill>
                    <a:schemeClr val="tx1"/>
                  </a:solidFill>
                  <a:latin typeface="+mn-lt"/>
                  <a:ea typeface="ＭＳ Ｐゴシック" charset="0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omic Sans MS" pitchFamily="66" charset="0"/>
                  <a:ea typeface="ＭＳ Ｐゴシック" charset="0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2000">
                  <a:solidFill>
                    <a:schemeClr val="tx1"/>
                  </a:solidFill>
                  <a:latin typeface="Times New Roman" pitchFamily="-109" charset="0"/>
                  <a:ea typeface="ＭＳ Ｐゴシック" charset="0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-109" charset="0"/>
                  <a:ea typeface="ＭＳ Ｐゴシック" charset="0"/>
                </a:defRPr>
              </a:lvl5pPr>
              <a:lvl6pPr marL="25146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-109" charset="0"/>
                </a:defRPr>
              </a:lvl6pPr>
              <a:lvl7pPr marL="29718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-109" charset="0"/>
                </a:defRPr>
              </a:lvl7pPr>
              <a:lvl8pPr marL="3429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-109" charset="0"/>
                </a:defRPr>
              </a:lvl8pPr>
              <a:lvl9pPr marL="3886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-109" charset="0"/>
                </a:defRPr>
              </a:lvl9pPr>
            </a:lstStyle>
            <a:p>
              <a:pPr marL="342900" marR="0" lvl="0" indent="-342900" algn="l" defTabSz="914400" rtl="0" eaLnBrk="0" fontAlgn="base" latinLnBrk="0" hangingPunct="0">
                <a:lnSpc>
                  <a:spcPct val="90000"/>
                </a:lnSpc>
                <a:spcBef>
                  <a:spcPts val="1200"/>
                </a:spcBef>
                <a:spcAft>
                  <a:spcPct val="0"/>
                </a:spcAft>
                <a:buClr>
                  <a:srgbClr val="000099"/>
                </a:buClr>
                <a:buSzPct val="100000"/>
                <a:buFont typeface="Wingdings" charset="2"/>
                <a:buChar char="§"/>
                <a:tabLst/>
                <a:defRPr/>
              </a:pP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</a:rPr>
                <a:t>routing: </a:t>
              </a: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</a:rPr>
                <a:t>determine route taken by packets from source to destination</a:t>
              </a:r>
            </a:p>
            <a:p>
              <a:pPr marL="342900" marR="0" lvl="0" indent="-342900" algn="l" defTabSz="914400" rtl="0" eaLnBrk="0" fontAlgn="base" latinLnBrk="0" hangingPunct="0">
                <a:lnSpc>
                  <a:spcPct val="85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000099"/>
                </a:buClr>
                <a:buSzPct val="100000"/>
                <a:buFont typeface="Wingdings" charset="0"/>
                <a:buNone/>
                <a:tabLst/>
                <a:defRPr/>
              </a:pPr>
              <a:endPara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69019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3B46D7-DEDF-364B-99E9-3FB1F889B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9543"/>
            <a:ext cx="10515600" cy="894622"/>
          </a:xfrm>
        </p:spPr>
        <p:txBody>
          <a:bodyPr>
            <a:normAutofit/>
          </a:bodyPr>
          <a:lstStyle/>
          <a:p>
            <a:r>
              <a:rPr lang="en-US" sz="4800" dirty="0"/>
              <a:t>Per-router control plane</a:t>
            </a:r>
          </a:p>
        </p:txBody>
      </p:sp>
      <p:sp>
        <p:nvSpPr>
          <p:cNvPr id="4" name="TextBox 257">
            <a:extLst>
              <a:ext uri="{FF2B5EF4-FFF2-40B4-BE49-F238E27FC236}">
                <a16:creationId xmlns:a16="http://schemas.microsoft.com/office/drawing/2014/main" id="{8EB40520-A927-A94E-975A-4093319F1C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0773" y="1101105"/>
            <a:ext cx="10987157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Individual routing algorithm components </a:t>
            </a: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00009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in each and every router 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interact in the control plane</a:t>
            </a:r>
          </a:p>
        </p:txBody>
      </p:sp>
      <p:sp>
        <p:nvSpPr>
          <p:cNvPr id="238" name="Freeform 2">
            <a:extLst>
              <a:ext uri="{FF2B5EF4-FFF2-40B4-BE49-F238E27FC236}">
                <a16:creationId xmlns:a16="http://schemas.microsoft.com/office/drawing/2014/main" id="{66A80B54-F93B-A94A-938E-DFA6C3C90E64}"/>
              </a:ext>
            </a:extLst>
          </p:cNvPr>
          <p:cNvSpPr>
            <a:spLocks/>
          </p:cNvSpPr>
          <p:nvPr/>
        </p:nvSpPr>
        <p:spPr bwMode="auto">
          <a:xfrm>
            <a:off x="4182648" y="5476945"/>
            <a:ext cx="4027487" cy="939800"/>
          </a:xfrm>
          <a:custGeom>
            <a:avLst/>
            <a:gdLst>
              <a:gd name="T0" fmla="*/ 2147483647 w 10001"/>
              <a:gd name="T1" fmla="*/ 2147483647 h 10125"/>
              <a:gd name="T2" fmla="*/ 2147483647 w 10001"/>
              <a:gd name="T3" fmla="*/ 2147483647 h 10125"/>
              <a:gd name="T4" fmla="*/ 2147483647 w 10001"/>
              <a:gd name="T5" fmla="*/ 2147483647 h 10125"/>
              <a:gd name="T6" fmla="*/ 2147483647 w 10001"/>
              <a:gd name="T7" fmla="*/ 0 h 10125"/>
              <a:gd name="T8" fmla="*/ 2147483647 w 10001"/>
              <a:gd name="T9" fmla="*/ 2147483647 h 10125"/>
              <a:gd name="T10" fmla="*/ 2147483647 w 10001"/>
              <a:gd name="T11" fmla="*/ 2147483647 h 10125"/>
              <a:gd name="T12" fmla="*/ 2147483647 w 10001"/>
              <a:gd name="T13" fmla="*/ 2147483647 h 10125"/>
              <a:gd name="T14" fmla="*/ 2147483647 w 10001"/>
              <a:gd name="T15" fmla="*/ 2147483647 h 10125"/>
              <a:gd name="T16" fmla="*/ 2147483647 w 10001"/>
              <a:gd name="T17" fmla="*/ 2147483647 h 10125"/>
              <a:gd name="T18" fmla="*/ 2147483647 w 10001"/>
              <a:gd name="T19" fmla="*/ 2147483647 h 10125"/>
              <a:gd name="T20" fmla="*/ 2147483647 w 10001"/>
              <a:gd name="T21" fmla="*/ 2147483647 h 10125"/>
              <a:gd name="T22" fmla="*/ 2147483647 w 10001"/>
              <a:gd name="T23" fmla="*/ 2147483647 h 10125"/>
              <a:gd name="T24" fmla="*/ 2147483647 w 10001"/>
              <a:gd name="T25" fmla="*/ 2147483647 h 10125"/>
              <a:gd name="T26" fmla="*/ 2147483647 w 10001"/>
              <a:gd name="T27" fmla="*/ 2147483647 h 10125"/>
              <a:gd name="T28" fmla="*/ 2147483647 w 10001"/>
              <a:gd name="T29" fmla="*/ 2147483647 h 10125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10001" h="10125">
                <a:moveTo>
                  <a:pt x="4" y="4039"/>
                </a:moveTo>
                <a:cubicBezTo>
                  <a:pt x="-29" y="2271"/>
                  <a:pt x="194" y="2100"/>
                  <a:pt x="715" y="1595"/>
                </a:cubicBezTo>
                <a:cubicBezTo>
                  <a:pt x="1236" y="1089"/>
                  <a:pt x="2417" y="1272"/>
                  <a:pt x="3130" y="1006"/>
                </a:cubicBezTo>
                <a:cubicBezTo>
                  <a:pt x="3843" y="740"/>
                  <a:pt x="4397" y="0"/>
                  <a:pt x="4995" y="0"/>
                </a:cubicBezTo>
                <a:cubicBezTo>
                  <a:pt x="5593" y="1"/>
                  <a:pt x="6206" y="926"/>
                  <a:pt x="6720" y="1009"/>
                </a:cubicBezTo>
                <a:cubicBezTo>
                  <a:pt x="7234" y="1092"/>
                  <a:pt x="7536" y="241"/>
                  <a:pt x="8082" y="497"/>
                </a:cubicBezTo>
                <a:cubicBezTo>
                  <a:pt x="8628" y="756"/>
                  <a:pt x="9854" y="442"/>
                  <a:pt x="9989" y="2989"/>
                </a:cubicBezTo>
                <a:cubicBezTo>
                  <a:pt x="10124" y="5536"/>
                  <a:pt x="9098" y="5742"/>
                  <a:pt x="8599" y="6797"/>
                </a:cubicBezTo>
                <a:cubicBezTo>
                  <a:pt x="8100" y="7852"/>
                  <a:pt x="7544" y="8981"/>
                  <a:pt x="6995" y="9322"/>
                </a:cubicBezTo>
                <a:cubicBezTo>
                  <a:pt x="6446" y="9663"/>
                  <a:pt x="5793" y="8957"/>
                  <a:pt x="5307" y="8843"/>
                </a:cubicBezTo>
                <a:cubicBezTo>
                  <a:pt x="4819" y="8726"/>
                  <a:pt x="4628" y="10048"/>
                  <a:pt x="4371" y="9912"/>
                </a:cubicBezTo>
                <a:cubicBezTo>
                  <a:pt x="4114" y="9775"/>
                  <a:pt x="3505" y="10355"/>
                  <a:pt x="3140" y="10019"/>
                </a:cubicBezTo>
                <a:cubicBezTo>
                  <a:pt x="2774" y="9683"/>
                  <a:pt x="2820" y="8138"/>
                  <a:pt x="2179" y="7895"/>
                </a:cubicBezTo>
                <a:cubicBezTo>
                  <a:pt x="1586" y="6800"/>
                  <a:pt x="1549" y="8137"/>
                  <a:pt x="1187" y="7495"/>
                </a:cubicBezTo>
                <a:cubicBezTo>
                  <a:pt x="825" y="6852"/>
                  <a:pt x="-7" y="6157"/>
                  <a:pt x="4" y="4039"/>
                </a:cubicBezTo>
                <a:close/>
              </a:path>
            </a:pathLst>
          </a:custGeom>
          <a:solidFill>
            <a:srgbClr val="66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cxnSp>
        <p:nvCxnSpPr>
          <p:cNvPr id="239" name="Straight Connector 238">
            <a:extLst>
              <a:ext uri="{FF2B5EF4-FFF2-40B4-BE49-F238E27FC236}">
                <a16:creationId xmlns:a16="http://schemas.microsoft.com/office/drawing/2014/main" id="{6B89A56E-4B45-1449-B1CC-C8EF7ABE50B3}"/>
              </a:ext>
            </a:extLst>
          </p:cNvPr>
          <p:cNvCxnSpPr/>
          <p:nvPr/>
        </p:nvCxnSpPr>
        <p:spPr>
          <a:xfrm flipV="1">
            <a:off x="4812885" y="5629345"/>
            <a:ext cx="1316038" cy="131762"/>
          </a:xfrm>
          <a:prstGeom prst="line">
            <a:avLst/>
          </a:prstGeom>
          <a:noFill/>
          <a:ln w="12700" cap="flat" cmpd="sng" algn="ctr">
            <a:solidFill>
              <a:srgbClr val="000000"/>
            </a:solidFill>
            <a:prstDash val="solid"/>
          </a:ln>
          <a:effectLst/>
        </p:spPr>
      </p:cxn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2740CBE6-0A59-E645-A69D-A9AE662529A8}"/>
              </a:ext>
            </a:extLst>
          </p:cNvPr>
          <p:cNvCxnSpPr/>
          <p:nvPr/>
        </p:nvCxnSpPr>
        <p:spPr>
          <a:xfrm>
            <a:off x="4701760" y="5815082"/>
            <a:ext cx="2259013" cy="300038"/>
          </a:xfrm>
          <a:prstGeom prst="line">
            <a:avLst/>
          </a:prstGeom>
          <a:noFill/>
          <a:ln w="12700" cap="flat" cmpd="sng" algn="ctr">
            <a:solidFill>
              <a:srgbClr val="000000"/>
            </a:solidFill>
            <a:prstDash val="solid"/>
          </a:ln>
          <a:effectLst/>
        </p:spPr>
      </p:cxnSp>
      <p:cxnSp>
        <p:nvCxnSpPr>
          <p:cNvPr id="241" name="Straight Connector 240">
            <a:extLst>
              <a:ext uri="{FF2B5EF4-FFF2-40B4-BE49-F238E27FC236}">
                <a16:creationId xmlns:a16="http://schemas.microsoft.com/office/drawing/2014/main" id="{FEDEF0D8-C674-7A42-948E-7E305FE7E98D}"/>
              </a:ext>
            </a:extLst>
          </p:cNvPr>
          <p:cNvCxnSpPr/>
          <p:nvPr/>
        </p:nvCxnSpPr>
        <p:spPr>
          <a:xfrm>
            <a:off x="4714460" y="5921445"/>
            <a:ext cx="714375" cy="274637"/>
          </a:xfrm>
          <a:prstGeom prst="line">
            <a:avLst/>
          </a:prstGeom>
          <a:noFill/>
          <a:ln w="12700" cap="flat" cmpd="sng" algn="ctr">
            <a:solidFill>
              <a:srgbClr val="000000"/>
            </a:solidFill>
            <a:prstDash val="solid"/>
          </a:ln>
          <a:effectLst/>
        </p:spPr>
      </p:cxnSp>
      <p:cxnSp>
        <p:nvCxnSpPr>
          <p:cNvPr id="242" name="Straight Connector 241">
            <a:extLst>
              <a:ext uri="{FF2B5EF4-FFF2-40B4-BE49-F238E27FC236}">
                <a16:creationId xmlns:a16="http://schemas.microsoft.com/office/drawing/2014/main" id="{88FEC270-B253-8E44-A411-9C7971EEB2C5}"/>
              </a:ext>
            </a:extLst>
          </p:cNvPr>
          <p:cNvCxnSpPr/>
          <p:nvPr/>
        </p:nvCxnSpPr>
        <p:spPr>
          <a:xfrm flipV="1">
            <a:off x="5732048" y="6115120"/>
            <a:ext cx="1247775" cy="80962"/>
          </a:xfrm>
          <a:prstGeom prst="line">
            <a:avLst/>
          </a:prstGeom>
          <a:noFill/>
          <a:ln w="12700" cap="flat" cmpd="sng" algn="ctr">
            <a:solidFill>
              <a:srgbClr val="000000"/>
            </a:solidFill>
            <a:prstDash val="solid"/>
          </a:ln>
          <a:effectLst/>
        </p:spPr>
      </p:cxnSp>
      <p:cxnSp>
        <p:nvCxnSpPr>
          <p:cNvPr id="243" name="Straight Connector 242">
            <a:extLst>
              <a:ext uri="{FF2B5EF4-FFF2-40B4-BE49-F238E27FC236}">
                <a16:creationId xmlns:a16="http://schemas.microsoft.com/office/drawing/2014/main" id="{829E7CD6-E2DF-3F41-969B-DA845A408D9F}"/>
              </a:ext>
            </a:extLst>
          </p:cNvPr>
          <p:cNvCxnSpPr/>
          <p:nvPr/>
        </p:nvCxnSpPr>
        <p:spPr>
          <a:xfrm>
            <a:off x="6392448" y="5661095"/>
            <a:ext cx="1057275" cy="123825"/>
          </a:xfrm>
          <a:prstGeom prst="line">
            <a:avLst/>
          </a:prstGeom>
          <a:noFill/>
          <a:ln w="12700" cap="flat" cmpd="sng" algn="ctr">
            <a:solidFill>
              <a:srgbClr val="000000"/>
            </a:solidFill>
            <a:prstDash val="solid"/>
          </a:ln>
          <a:effectLst/>
        </p:spPr>
      </p:cxnSp>
      <p:cxnSp>
        <p:nvCxnSpPr>
          <p:cNvPr id="244" name="Straight Connector 243">
            <a:extLst>
              <a:ext uri="{FF2B5EF4-FFF2-40B4-BE49-F238E27FC236}">
                <a16:creationId xmlns:a16="http://schemas.microsoft.com/office/drawing/2014/main" id="{DE601DF1-8D2D-2A46-BC8F-F868A11F76CA}"/>
              </a:ext>
            </a:extLst>
          </p:cNvPr>
          <p:cNvCxnSpPr/>
          <p:nvPr/>
        </p:nvCxnSpPr>
        <p:spPr>
          <a:xfrm flipV="1">
            <a:off x="5676485" y="5815082"/>
            <a:ext cx="1790700" cy="300038"/>
          </a:xfrm>
          <a:prstGeom prst="line">
            <a:avLst/>
          </a:prstGeom>
          <a:noFill/>
          <a:ln w="12700" cap="flat" cmpd="sng" algn="ctr">
            <a:solidFill>
              <a:srgbClr val="000000"/>
            </a:solidFill>
            <a:prstDash val="solid"/>
          </a:ln>
          <a:effectLst/>
        </p:spPr>
      </p:cxnSp>
      <p:cxnSp>
        <p:nvCxnSpPr>
          <p:cNvPr id="245" name="Straight Connector 244">
            <a:extLst>
              <a:ext uri="{FF2B5EF4-FFF2-40B4-BE49-F238E27FC236}">
                <a16:creationId xmlns:a16="http://schemas.microsoft.com/office/drawing/2014/main" id="{A11DDE0B-F575-FA48-8F6B-03D4A7733DCF}"/>
              </a:ext>
            </a:extLst>
          </p:cNvPr>
          <p:cNvCxnSpPr/>
          <p:nvPr/>
        </p:nvCxnSpPr>
        <p:spPr>
          <a:xfrm flipV="1">
            <a:off x="7003635" y="5843657"/>
            <a:ext cx="588963" cy="271463"/>
          </a:xfrm>
          <a:prstGeom prst="line">
            <a:avLst/>
          </a:prstGeom>
          <a:noFill/>
          <a:ln w="12700" cap="flat" cmpd="sng" algn="ctr">
            <a:solidFill>
              <a:srgbClr val="000000"/>
            </a:solidFill>
            <a:prstDash val="solid"/>
          </a:ln>
          <a:effectLst/>
        </p:spPr>
      </p:cxnSp>
      <p:cxnSp>
        <p:nvCxnSpPr>
          <p:cNvPr id="246" name="Straight Connector 245">
            <a:extLst>
              <a:ext uri="{FF2B5EF4-FFF2-40B4-BE49-F238E27FC236}">
                <a16:creationId xmlns:a16="http://schemas.microsoft.com/office/drawing/2014/main" id="{ADA6CD88-616E-B24E-8E41-831DCFC74F88}"/>
              </a:ext>
            </a:extLst>
          </p:cNvPr>
          <p:cNvCxnSpPr/>
          <p:nvPr/>
        </p:nvCxnSpPr>
        <p:spPr>
          <a:xfrm>
            <a:off x="6146385" y="5629345"/>
            <a:ext cx="814388" cy="400050"/>
          </a:xfrm>
          <a:prstGeom prst="line">
            <a:avLst/>
          </a:prstGeom>
          <a:noFill/>
          <a:ln w="12700" cap="flat" cmpd="sng" algn="ctr">
            <a:solidFill>
              <a:srgbClr val="000000"/>
            </a:solidFill>
            <a:prstDash val="solid"/>
          </a:ln>
          <a:effectLst/>
        </p:spPr>
      </p:cxnSp>
      <p:grpSp>
        <p:nvGrpSpPr>
          <p:cNvPr id="247" name="Group 7">
            <a:extLst>
              <a:ext uri="{FF2B5EF4-FFF2-40B4-BE49-F238E27FC236}">
                <a16:creationId xmlns:a16="http://schemas.microsoft.com/office/drawing/2014/main" id="{F23FF8D1-2C6B-9448-B97C-26AA0FF38328}"/>
              </a:ext>
            </a:extLst>
          </p:cNvPr>
          <p:cNvGrpSpPr>
            <a:grpSpLocks/>
          </p:cNvGrpSpPr>
          <p:nvPr/>
        </p:nvGrpSpPr>
        <p:grpSpPr bwMode="auto">
          <a:xfrm>
            <a:off x="5271673" y="6054795"/>
            <a:ext cx="563562" cy="293687"/>
            <a:chOff x="1871277" y="1576300"/>
            <a:chExt cx="1128371" cy="437861"/>
          </a:xfrm>
        </p:grpSpPr>
        <p:sp>
          <p:nvSpPr>
            <p:cNvPr id="248" name="Oval 247">
              <a:extLst>
                <a:ext uri="{FF2B5EF4-FFF2-40B4-BE49-F238E27FC236}">
                  <a16:creationId xmlns:a16="http://schemas.microsoft.com/office/drawing/2014/main" id="{F781E7E0-A5A4-AD4A-A844-E9A7BB7A797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874455" y="1694641"/>
              <a:ext cx="1125193" cy="319520"/>
            </a:xfrm>
            <a:prstGeom prst="ellipse">
              <a:avLst/>
            </a:prstGeom>
            <a:gradFill rotWithShape="1">
              <a:gsLst>
                <a:gs pos="0">
                  <a:srgbClr val="262699"/>
                </a:gs>
                <a:gs pos="53000">
                  <a:srgbClr val="8585E0"/>
                </a:gs>
                <a:gs pos="100000">
                  <a:srgbClr val="262699"/>
                </a:gs>
              </a:gsLst>
              <a:lin ang="0" scaled="1"/>
            </a:gradFill>
            <a:ln w="6350">
              <a:solidFill>
                <a:srgbClr val="000000"/>
              </a:solidFill>
              <a:round/>
              <a:headEnd/>
              <a:tailE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solidFill>
                    <a:srgbClr val="000000"/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49" name="Rectangle 248">
              <a:extLst>
                <a:ext uri="{FF2B5EF4-FFF2-40B4-BE49-F238E27FC236}">
                  <a16:creationId xmlns:a16="http://schemas.microsoft.com/office/drawing/2014/main" id="{3D5BD08E-FA2E-E04F-A545-2E0866784F93}"/>
                </a:ext>
              </a:extLst>
            </p:cNvPr>
            <p:cNvSpPr/>
            <p:nvPr/>
          </p:nvSpPr>
          <p:spPr bwMode="auto">
            <a:xfrm>
              <a:off x="1871277" y="1739610"/>
              <a:ext cx="1128371" cy="115975"/>
            </a:xfrm>
            <a:prstGeom prst="rect">
              <a:avLst/>
            </a:prstGeom>
            <a:gradFill rotWithShape="1">
              <a:gsLst>
                <a:gs pos="0">
                  <a:srgbClr val="3333CC">
                    <a:lumMod val="75000"/>
                  </a:srgbClr>
                </a:gs>
                <a:gs pos="53000">
                  <a:srgbClr val="3333CC">
                    <a:lumMod val="60000"/>
                    <a:lumOff val="40000"/>
                  </a:srgbClr>
                </a:gs>
                <a:gs pos="100000">
                  <a:srgbClr val="3333CC">
                    <a:lumMod val="75000"/>
                  </a:srgbClr>
                </a:gs>
              </a:gsLst>
              <a:lin ang="108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250" name="Oval 249">
              <a:extLst>
                <a:ext uri="{FF2B5EF4-FFF2-40B4-BE49-F238E27FC236}">
                  <a16:creationId xmlns:a16="http://schemas.microsoft.com/office/drawing/2014/main" id="{01E234FF-7C0E-FD47-9DA3-FA9619013171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871277" y="1576300"/>
              <a:ext cx="1125193" cy="319520"/>
            </a:xfrm>
            <a:prstGeom prst="ellipse">
              <a:avLst/>
            </a:prstGeom>
            <a:solidFill>
              <a:srgbClr val="BFBFBF"/>
            </a:solidFill>
            <a:ln w="6350">
              <a:solidFill>
                <a:srgbClr val="000000"/>
              </a:solidFill>
              <a:round/>
              <a:headEnd/>
              <a:tailE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solidFill>
                    <a:srgbClr val="000000"/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51" name="Freeform 250">
              <a:extLst>
                <a:ext uri="{FF2B5EF4-FFF2-40B4-BE49-F238E27FC236}">
                  <a16:creationId xmlns:a16="http://schemas.microsoft.com/office/drawing/2014/main" id="{563210E5-D710-8E45-8417-02EB79B5C81A}"/>
                </a:ext>
              </a:extLst>
            </p:cNvPr>
            <p:cNvSpPr/>
            <p:nvPr/>
          </p:nvSpPr>
          <p:spPr bwMode="auto">
            <a:xfrm>
              <a:off x="2160521" y="1673339"/>
              <a:ext cx="546704" cy="160944"/>
            </a:xfrm>
            <a:custGeom>
              <a:avLst/>
              <a:gdLst>
                <a:gd name="connsiteX0" fmla="*/ 1486231 w 2944854"/>
                <a:gd name="connsiteY0" fmla="*/ 727041 h 1302232"/>
                <a:gd name="connsiteX1" fmla="*/ 257675 w 2944854"/>
                <a:gd name="connsiteY1" fmla="*/ 1302232 h 1302232"/>
                <a:gd name="connsiteX2" fmla="*/ 0 w 2944854"/>
                <a:gd name="connsiteY2" fmla="*/ 1228607 h 1302232"/>
                <a:gd name="connsiteX3" fmla="*/ 911064 w 2944854"/>
                <a:gd name="connsiteY3" fmla="*/ 837478 h 1302232"/>
                <a:gd name="connsiteX4" fmla="*/ 883456 w 2944854"/>
                <a:gd name="connsiteY4" fmla="*/ 450949 h 1302232"/>
                <a:gd name="connsiteX5" fmla="*/ 161047 w 2944854"/>
                <a:gd name="connsiteY5" fmla="*/ 119640 h 1302232"/>
                <a:gd name="connsiteX6" fmla="*/ 404917 w 2944854"/>
                <a:gd name="connsiteY6" fmla="*/ 50617 h 1302232"/>
                <a:gd name="connsiteX7" fmla="*/ 1477028 w 2944854"/>
                <a:gd name="connsiteY7" fmla="*/ 501566 h 1302232"/>
                <a:gd name="connsiteX8" fmla="*/ 2572146 w 2944854"/>
                <a:gd name="connsiteY8" fmla="*/ 0 h 1302232"/>
                <a:gd name="connsiteX9" fmla="*/ 2875834 w 2944854"/>
                <a:gd name="connsiteY9" fmla="*/ 96632 h 1302232"/>
                <a:gd name="connsiteX10" fmla="*/ 2079803 w 2944854"/>
                <a:gd name="connsiteY10" fmla="*/ 432543 h 1302232"/>
                <a:gd name="connsiteX11" fmla="*/ 2240850 w 2944854"/>
                <a:gd name="connsiteY11" fmla="*/ 920305 h 1302232"/>
                <a:gd name="connsiteX12" fmla="*/ 2944854 w 2944854"/>
                <a:gd name="connsiteY12" fmla="*/ 1228607 h 1302232"/>
                <a:gd name="connsiteX13" fmla="*/ 2733192 w 2944854"/>
                <a:gd name="connsiteY13" fmla="*/ 1297630 h 1302232"/>
                <a:gd name="connsiteX14" fmla="*/ 1486231 w 2944854"/>
                <a:gd name="connsiteY14" fmla="*/ 727041 h 1302232"/>
                <a:gd name="connsiteX0" fmla="*/ 1486231 w 2944854"/>
                <a:gd name="connsiteY0" fmla="*/ 727041 h 1316375"/>
                <a:gd name="connsiteX1" fmla="*/ 257675 w 2944854"/>
                <a:gd name="connsiteY1" fmla="*/ 1302232 h 1316375"/>
                <a:gd name="connsiteX2" fmla="*/ 0 w 2944854"/>
                <a:gd name="connsiteY2" fmla="*/ 1228607 h 1316375"/>
                <a:gd name="connsiteX3" fmla="*/ 911064 w 2944854"/>
                <a:gd name="connsiteY3" fmla="*/ 837478 h 1316375"/>
                <a:gd name="connsiteX4" fmla="*/ 883456 w 2944854"/>
                <a:gd name="connsiteY4" fmla="*/ 450949 h 1316375"/>
                <a:gd name="connsiteX5" fmla="*/ 161047 w 2944854"/>
                <a:gd name="connsiteY5" fmla="*/ 119640 h 1316375"/>
                <a:gd name="connsiteX6" fmla="*/ 404917 w 2944854"/>
                <a:gd name="connsiteY6" fmla="*/ 50617 h 1316375"/>
                <a:gd name="connsiteX7" fmla="*/ 1477028 w 2944854"/>
                <a:gd name="connsiteY7" fmla="*/ 501566 h 1316375"/>
                <a:gd name="connsiteX8" fmla="*/ 2572146 w 2944854"/>
                <a:gd name="connsiteY8" fmla="*/ 0 h 1316375"/>
                <a:gd name="connsiteX9" fmla="*/ 2875834 w 2944854"/>
                <a:gd name="connsiteY9" fmla="*/ 96632 h 1316375"/>
                <a:gd name="connsiteX10" fmla="*/ 2079803 w 2944854"/>
                <a:gd name="connsiteY10" fmla="*/ 432543 h 1316375"/>
                <a:gd name="connsiteX11" fmla="*/ 2240850 w 2944854"/>
                <a:gd name="connsiteY11" fmla="*/ 920305 h 1316375"/>
                <a:gd name="connsiteX12" fmla="*/ 2944854 w 2944854"/>
                <a:gd name="connsiteY12" fmla="*/ 1228607 h 1316375"/>
                <a:gd name="connsiteX13" fmla="*/ 2756623 w 2944854"/>
                <a:gd name="connsiteY13" fmla="*/ 1316375 h 1316375"/>
                <a:gd name="connsiteX14" fmla="*/ 1486231 w 2944854"/>
                <a:gd name="connsiteY14" fmla="*/ 727041 h 1316375"/>
                <a:gd name="connsiteX0" fmla="*/ 1486231 w 3024520"/>
                <a:gd name="connsiteY0" fmla="*/ 727041 h 1316375"/>
                <a:gd name="connsiteX1" fmla="*/ 257675 w 3024520"/>
                <a:gd name="connsiteY1" fmla="*/ 1302232 h 1316375"/>
                <a:gd name="connsiteX2" fmla="*/ 0 w 3024520"/>
                <a:gd name="connsiteY2" fmla="*/ 1228607 h 1316375"/>
                <a:gd name="connsiteX3" fmla="*/ 911064 w 3024520"/>
                <a:gd name="connsiteY3" fmla="*/ 837478 h 1316375"/>
                <a:gd name="connsiteX4" fmla="*/ 883456 w 3024520"/>
                <a:gd name="connsiteY4" fmla="*/ 450949 h 1316375"/>
                <a:gd name="connsiteX5" fmla="*/ 161047 w 3024520"/>
                <a:gd name="connsiteY5" fmla="*/ 119640 h 1316375"/>
                <a:gd name="connsiteX6" fmla="*/ 404917 w 3024520"/>
                <a:gd name="connsiteY6" fmla="*/ 50617 h 1316375"/>
                <a:gd name="connsiteX7" fmla="*/ 1477028 w 3024520"/>
                <a:gd name="connsiteY7" fmla="*/ 501566 h 1316375"/>
                <a:gd name="connsiteX8" fmla="*/ 2572146 w 3024520"/>
                <a:gd name="connsiteY8" fmla="*/ 0 h 1316375"/>
                <a:gd name="connsiteX9" fmla="*/ 2875834 w 3024520"/>
                <a:gd name="connsiteY9" fmla="*/ 96632 h 1316375"/>
                <a:gd name="connsiteX10" fmla="*/ 2079803 w 3024520"/>
                <a:gd name="connsiteY10" fmla="*/ 432543 h 1316375"/>
                <a:gd name="connsiteX11" fmla="*/ 2240850 w 3024520"/>
                <a:gd name="connsiteY11" fmla="*/ 920305 h 1316375"/>
                <a:gd name="connsiteX12" fmla="*/ 3024520 w 3024520"/>
                <a:gd name="connsiteY12" fmla="*/ 1228607 h 1316375"/>
                <a:gd name="connsiteX13" fmla="*/ 2756623 w 3024520"/>
                <a:gd name="connsiteY13" fmla="*/ 1316375 h 1316375"/>
                <a:gd name="connsiteX14" fmla="*/ 1486231 w 3024520"/>
                <a:gd name="connsiteY14" fmla="*/ 727041 h 1316375"/>
                <a:gd name="connsiteX0" fmla="*/ 1537780 w 3076069"/>
                <a:gd name="connsiteY0" fmla="*/ 727041 h 1316375"/>
                <a:gd name="connsiteX1" fmla="*/ 309224 w 3076069"/>
                <a:gd name="connsiteY1" fmla="*/ 1302232 h 1316375"/>
                <a:gd name="connsiteX2" fmla="*/ 0 w 3076069"/>
                <a:gd name="connsiteY2" fmla="*/ 1228607 h 1316375"/>
                <a:gd name="connsiteX3" fmla="*/ 962613 w 3076069"/>
                <a:gd name="connsiteY3" fmla="*/ 837478 h 1316375"/>
                <a:gd name="connsiteX4" fmla="*/ 935005 w 3076069"/>
                <a:gd name="connsiteY4" fmla="*/ 450949 h 1316375"/>
                <a:gd name="connsiteX5" fmla="*/ 212596 w 3076069"/>
                <a:gd name="connsiteY5" fmla="*/ 119640 h 1316375"/>
                <a:gd name="connsiteX6" fmla="*/ 456466 w 3076069"/>
                <a:gd name="connsiteY6" fmla="*/ 50617 h 1316375"/>
                <a:gd name="connsiteX7" fmla="*/ 1528577 w 3076069"/>
                <a:gd name="connsiteY7" fmla="*/ 501566 h 1316375"/>
                <a:gd name="connsiteX8" fmla="*/ 2623695 w 3076069"/>
                <a:gd name="connsiteY8" fmla="*/ 0 h 1316375"/>
                <a:gd name="connsiteX9" fmla="*/ 2927383 w 3076069"/>
                <a:gd name="connsiteY9" fmla="*/ 96632 h 1316375"/>
                <a:gd name="connsiteX10" fmla="*/ 2131352 w 3076069"/>
                <a:gd name="connsiteY10" fmla="*/ 432543 h 1316375"/>
                <a:gd name="connsiteX11" fmla="*/ 2292399 w 3076069"/>
                <a:gd name="connsiteY11" fmla="*/ 920305 h 1316375"/>
                <a:gd name="connsiteX12" fmla="*/ 3076069 w 3076069"/>
                <a:gd name="connsiteY12" fmla="*/ 1228607 h 1316375"/>
                <a:gd name="connsiteX13" fmla="*/ 2808172 w 3076069"/>
                <a:gd name="connsiteY13" fmla="*/ 1316375 h 1316375"/>
                <a:gd name="connsiteX14" fmla="*/ 1537780 w 3076069"/>
                <a:gd name="connsiteY14" fmla="*/ 727041 h 1316375"/>
                <a:gd name="connsiteX0" fmla="*/ 1537780 w 3076069"/>
                <a:gd name="connsiteY0" fmla="*/ 727041 h 1321259"/>
                <a:gd name="connsiteX1" fmla="*/ 313981 w 3076069"/>
                <a:gd name="connsiteY1" fmla="*/ 1321259 h 1321259"/>
                <a:gd name="connsiteX2" fmla="*/ 0 w 3076069"/>
                <a:gd name="connsiteY2" fmla="*/ 1228607 h 1321259"/>
                <a:gd name="connsiteX3" fmla="*/ 962613 w 3076069"/>
                <a:gd name="connsiteY3" fmla="*/ 837478 h 1321259"/>
                <a:gd name="connsiteX4" fmla="*/ 935005 w 3076069"/>
                <a:gd name="connsiteY4" fmla="*/ 450949 h 1321259"/>
                <a:gd name="connsiteX5" fmla="*/ 212596 w 3076069"/>
                <a:gd name="connsiteY5" fmla="*/ 119640 h 1321259"/>
                <a:gd name="connsiteX6" fmla="*/ 456466 w 3076069"/>
                <a:gd name="connsiteY6" fmla="*/ 50617 h 1321259"/>
                <a:gd name="connsiteX7" fmla="*/ 1528577 w 3076069"/>
                <a:gd name="connsiteY7" fmla="*/ 501566 h 1321259"/>
                <a:gd name="connsiteX8" fmla="*/ 2623695 w 3076069"/>
                <a:gd name="connsiteY8" fmla="*/ 0 h 1321259"/>
                <a:gd name="connsiteX9" fmla="*/ 2927383 w 3076069"/>
                <a:gd name="connsiteY9" fmla="*/ 96632 h 1321259"/>
                <a:gd name="connsiteX10" fmla="*/ 2131352 w 3076069"/>
                <a:gd name="connsiteY10" fmla="*/ 432543 h 1321259"/>
                <a:gd name="connsiteX11" fmla="*/ 2292399 w 3076069"/>
                <a:gd name="connsiteY11" fmla="*/ 920305 h 1321259"/>
                <a:gd name="connsiteX12" fmla="*/ 3076069 w 3076069"/>
                <a:gd name="connsiteY12" fmla="*/ 1228607 h 1321259"/>
                <a:gd name="connsiteX13" fmla="*/ 2808172 w 3076069"/>
                <a:gd name="connsiteY13" fmla="*/ 1316375 h 1321259"/>
                <a:gd name="connsiteX14" fmla="*/ 1537780 w 3076069"/>
                <a:gd name="connsiteY14" fmla="*/ 727041 h 1321259"/>
                <a:gd name="connsiteX0" fmla="*/ 1537780 w 3076069"/>
                <a:gd name="connsiteY0" fmla="*/ 750825 h 1321259"/>
                <a:gd name="connsiteX1" fmla="*/ 313981 w 3076069"/>
                <a:gd name="connsiteY1" fmla="*/ 1321259 h 1321259"/>
                <a:gd name="connsiteX2" fmla="*/ 0 w 3076069"/>
                <a:gd name="connsiteY2" fmla="*/ 1228607 h 1321259"/>
                <a:gd name="connsiteX3" fmla="*/ 962613 w 3076069"/>
                <a:gd name="connsiteY3" fmla="*/ 837478 h 1321259"/>
                <a:gd name="connsiteX4" fmla="*/ 935005 w 3076069"/>
                <a:gd name="connsiteY4" fmla="*/ 450949 h 1321259"/>
                <a:gd name="connsiteX5" fmla="*/ 212596 w 3076069"/>
                <a:gd name="connsiteY5" fmla="*/ 119640 h 1321259"/>
                <a:gd name="connsiteX6" fmla="*/ 456466 w 3076069"/>
                <a:gd name="connsiteY6" fmla="*/ 50617 h 1321259"/>
                <a:gd name="connsiteX7" fmla="*/ 1528577 w 3076069"/>
                <a:gd name="connsiteY7" fmla="*/ 501566 h 1321259"/>
                <a:gd name="connsiteX8" fmla="*/ 2623695 w 3076069"/>
                <a:gd name="connsiteY8" fmla="*/ 0 h 1321259"/>
                <a:gd name="connsiteX9" fmla="*/ 2927383 w 3076069"/>
                <a:gd name="connsiteY9" fmla="*/ 96632 h 1321259"/>
                <a:gd name="connsiteX10" fmla="*/ 2131352 w 3076069"/>
                <a:gd name="connsiteY10" fmla="*/ 432543 h 1321259"/>
                <a:gd name="connsiteX11" fmla="*/ 2292399 w 3076069"/>
                <a:gd name="connsiteY11" fmla="*/ 920305 h 1321259"/>
                <a:gd name="connsiteX12" fmla="*/ 3076069 w 3076069"/>
                <a:gd name="connsiteY12" fmla="*/ 1228607 h 1321259"/>
                <a:gd name="connsiteX13" fmla="*/ 2808172 w 3076069"/>
                <a:gd name="connsiteY13" fmla="*/ 1316375 h 1321259"/>
                <a:gd name="connsiteX14" fmla="*/ 1537780 w 3076069"/>
                <a:gd name="connsiteY14" fmla="*/ 750825 h 132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076069" h="1321259">
                  <a:moveTo>
                    <a:pt x="1537780" y="750825"/>
                  </a:moveTo>
                  <a:lnTo>
                    <a:pt x="313981" y="1321259"/>
                  </a:lnTo>
                  <a:lnTo>
                    <a:pt x="0" y="1228607"/>
                  </a:lnTo>
                  <a:lnTo>
                    <a:pt x="962613" y="837478"/>
                  </a:lnTo>
                  <a:lnTo>
                    <a:pt x="935005" y="450949"/>
                  </a:lnTo>
                  <a:lnTo>
                    <a:pt x="212596" y="119640"/>
                  </a:lnTo>
                  <a:lnTo>
                    <a:pt x="456466" y="50617"/>
                  </a:lnTo>
                  <a:lnTo>
                    <a:pt x="1528577" y="501566"/>
                  </a:lnTo>
                  <a:lnTo>
                    <a:pt x="2623695" y="0"/>
                  </a:lnTo>
                  <a:lnTo>
                    <a:pt x="2927383" y="96632"/>
                  </a:lnTo>
                  <a:lnTo>
                    <a:pt x="2131352" y="432543"/>
                  </a:lnTo>
                  <a:lnTo>
                    <a:pt x="2292399" y="920305"/>
                  </a:lnTo>
                  <a:lnTo>
                    <a:pt x="3076069" y="1228607"/>
                  </a:lnTo>
                  <a:lnTo>
                    <a:pt x="2808172" y="1316375"/>
                  </a:lnTo>
                  <a:lnTo>
                    <a:pt x="1537780" y="750825"/>
                  </a:lnTo>
                  <a:close/>
                </a:path>
              </a:pathLst>
            </a:custGeom>
            <a:solidFill>
              <a:srgbClr val="3333CC">
                <a:lumMod val="60000"/>
                <a:lumOff val="40000"/>
              </a:srgbClr>
            </a:solidFill>
            <a:ln w="952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252" name="Freeform 251">
              <a:extLst>
                <a:ext uri="{FF2B5EF4-FFF2-40B4-BE49-F238E27FC236}">
                  <a16:creationId xmlns:a16="http://schemas.microsoft.com/office/drawing/2014/main" id="{430FD04E-46A2-3749-B589-BEE902C8D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03307" y="1633104"/>
              <a:ext cx="661131" cy="111240"/>
            </a:xfrm>
            <a:custGeom>
              <a:avLst/>
              <a:gdLst>
                <a:gd name="T0" fmla="*/ 0 w 3723451"/>
                <a:gd name="T1" fmla="*/ 27215 h 932950"/>
                <a:gd name="T2" fmla="*/ 116331 w 3723451"/>
                <a:gd name="T3" fmla="*/ 321 h 932950"/>
                <a:gd name="T4" fmla="*/ 329509 w 3723451"/>
                <a:gd name="T5" fmla="*/ 62069 h 932950"/>
                <a:gd name="T6" fmla="*/ 532884 w 3723451"/>
                <a:gd name="T7" fmla="*/ 0 h 932950"/>
                <a:gd name="T8" fmla="*/ 661131 w 3723451"/>
                <a:gd name="T9" fmla="*/ 24699 h 932950"/>
                <a:gd name="T10" fmla="*/ 565716 w 3723451"/>
                <a:gd name="T11" fmla="*/ 55071 h 932950"/>
                <a:gd name="T12" fmla="*/ 534996 w 3723451"/>
                <a:gd name="T13" fmla="*/ 46883 h 932950"/>
                <a:gd name="T14" fmla="*/ 333255 w 3723451"/>
                <a:gd name="T15" fmla="*/ 111240 h 932950"/>
                <a:gd name="T16" fmla="*/ 126353 w 3723451"/>
                <a:gd name="T17" fmla="*/ 49250 h 932950"/>
                <a:gd name="T18" fmla="*/ 92901 w 3723451"/>
                <a:gd name="T19" fmla="*/ 55941 h 932950"/>
                <a:gd name="T20" fmla="*/ 0 w 3723451"/>
                <a:gd name="T21" fmla="*/ 27215 h 93295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3723451" h="932950">
                  <a:moveTo>
                    <a:pt x="0" y="228246"/>
                  </a:moveTo>
                  <a:lnTo>
                    <a:pt x="655168" y="2690"/>
                  </a:lnTo>
                  <a:lnTo>
                    <a:pt x="1855778" y="520562"/>
                  </a:lnTo>
                  <a:lnTo>
                    <a:pt x="3001174" y="0"/>
                  </a:lnTo>
                  <a:lnTo>
                    <a:pt x="3723451" y="207149"/>
                  </a:lnTo>
                  <a:lnTo>
                    <a:pt x="3186079" y="461874"/>
                  </a:lnTo>
                  <a:lnTo>
                    <a:pt x="3013067" y="393200"/>
                  </a:lnTo>
                  <a:lnTo>
                    <a:pt x="1876873" y="932950"/>
                  </a:lnTo>
                  <a:lnTo>
                    <a:pt x="711613" y="413055"/>
                  </a:lnTo>
                  <a:lnTo>
                    <a:pt x="523214" y="469166"/>
                  </a:lnTo>
                  <a:lnTo>
                    <a:pt x="0" y="228246"/>
                  </a:ln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53" name="Freeform 252">
              <a:extLst>
                <a:ext uri="{FF2B5EF4-FFF2-40B4-BE49-F238E27FC236}">
                  <a16:creationId xmlns:a16="http://schemas.microsoft.com/office/drawing/2014/main" id="{BDBA4CA4-485A-D94A-B148-5C44318A19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538765" y="1727776"/>
              <a:ext cx="241567" cy="97039"/>
            </a:xfrm>
            <a:custGeom>
              <a:avLst/>
              <a:gdLst>
                <a:gd name="T0" fmla="*/ 0 w 1366596"/>
                <a:gd name="T1" fmla="*/ 0 h 809868"/>
                <a:gd name="T2" fmla="*/ 241567 w 1366596"/>
                <a:gd name="T3" fmla="*/ 74985 h 809868"/>
                <a:gd name="T4" fmla="*/ 152911 w 1366596"/>
                <a:gd name="T5" fmla="*/ 97039 h 809868"/>
                <a:gd name="T6" fmla="*/ 813 w 1366596"/>
                <a:gd name="T7" fmla="*/ 51276 h 809868"/>
                <a:gd name="T8" fmla="*/ 0 w 1366596"/>
                <a:gd name="T9" fmla="*/ 0 h 8098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66596" h="809868">
                  <a:moveTo>
                    <a:pt x="0" y="0"/>
                  </a:moveTo>
                  <a:lnTo>
                    <a:pt x="1366596" y="625807"/>
                  </a:lnTo>
                  <a:lnTo>
                    <a:pt x="865050" y="809868"/>
                  </a:lnTo>
                  <a:lnTo>
                    <a:pt x="4601" y="427942"/>
                  </a:lnTo>
                  <a:cubicBezTo>
                    <a:pt x="-1535" y="105836"/>
                    <a:pt x="1534" y="142647"/>
                    <a:pt x="0" y="0"/>
                  </a:cubicBez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54" name="Freeform 253">
              <a:extLst>
                <a:ext uri="{FF2B5EF4-FFF2-40B4-BE49-F238E27FC236}">
                  <a16:creationId xmlns:a16="http://schemas.microsoft.com/office/drawing/2014/main" id="{4F7BCFB0-4862-0040-98EF-79148CCE20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0593" y="1730143"/>
              <a:ext cx="238389" cy="97040"/>
            </a:xfrm>
            <a:custGeom>
              <a:avLst/>
              <a:gdLst>
                <a:gd name="T0" fmla="*/ 235135 w 1348191"/>
                <a:gd name="T1" fmla="*/ 0 h 791462"/>
                <a:gd name="T2" fmla="*/ 238389 w 1348191"/>
                <a:gd name="T3" fmla="*/ 46827 h 791462"/>
                <a:gd name="T4" fmla="*/ 86243 w 1348191"/>
                <a:gd name="T5" fmla="*/ 97040 h 791462"/>
                <a:gd name="T6" fmla="*/ 0 w 1348191"/>
                <a:gd name="T7" fmla="*/ 75037 h 791462"/>
                <a:gd name="T8" fmla="*/ 235135 w 1348191"/>
                <a:gd name="T9" fmla="*/ 0 h 79146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48191" h="791462">
                  <a:moveTo>
                    <a:pt x="1329786" y="0"/>
                  </a:moveTo>
                  <a:lnTo>
                    <a:pt x="1348191" y="381926"/>
                  </a:lnTo>
                  <a:lnTo>
                    <a:pt x="487742" y="791462"/>
                  </a:lnTo>
                  <a:lnTo>
                    <a:pt x="0" y="612002"/>
                  </a:lnTo>
                  <a:lnTo>
                    <a:pt x="1329786" y="0"/>
                  </a:ln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FA80ECE7-29EF-E045-8DE9-443E8B56CBA4}"/>
                </a:ext>
              </a:extLst>
            </p:cNvPr>
            <p:cNvCxnSpPr>
              <a:cxnSpLocks noChangeShapeType="1"/>
              <a:endCxn id="250" idx="2"/>
            </p:cNvCxnSpPr>
            <p:nvPr/>
          </p:nvCxnSpPr>
          <p:spPr bwMode="auto">
            <a:xfrm flipH="1" flipV="1">
              <a:off x="1871277" y="1737244"/>
              <a:ext cx="3178" cy="123075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  <a:headEnd/>
              <a:tailEnd/>
            </a:ln>
            <a:effectLst>
              <a:outerShdw blurRad="40005" dist="19939" dir="5400000" algn="tl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886C4C8B-81F8-494E-B3C9-F2C152BA755D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 flipV="1">
              <a:off x="2996470" y="1734876"/>
              <a:ext cx="3178" cy="123075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  <a:headEnd/>
              <a:tailEnd/>
            </a:ln>
            <a:effectLst>
              <a:outerShdw blurRad="40005" dist="19939" dir="5400000" algn="tl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257" name="Group 327">
            <a:extLst>
              <a:ext uri="{FF2B5EF4-FFF2-40B4-BE49-F238E27FC236}">
                <a16:creationId xmlns:a16="http://schemas.microsoft.com/office/drawing/2014/main" id="{C6D6E434-396F-824D-B42D-39B257E17412}"/>
              </a:ext>
            </a:extLst>
          </p:cNvPr>
          <p:cNvGrpSpPr>
            <a:grpSpLocks/>
          </p:cNvGrpSpPr>
          <p:nvPr/>
        </p:nvGrpSpPr>
        <p:grpSpPr bwMode="auto">
          <a:xfrm>
            <a:off x="5966998" y="5513457"/>
            <a:ext cx="565150" cy="292100"/>
            <a:chOff x="1871277" y="1576300"/>
            <a:chExt cx="1128371" cy="437861"/>
          </a:xfrm>
        </p:grpSpPr>
        <p:sp>
          <p:nvSpPr>
            <p:cNvPr id="258" name="Oval 257">
              <a:extLst>
                <a:ext uri="{FF2B5EF4-FFF2-40B4-BE49-F238E27FC236}">
                  <a16:creationId xmlns:a16="http://schemas.microsoft.com/office/drawing/2014/main" id="{BD523501-0761-ED43-9FA5-AEA15E2D1C9C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874446" y="1692905"/>
              <a:ext cx="1125202" cy="321256"/>
            </a:xfrm>
            <a:prstGeom prst="ellipse">
              <a:avLst/>
            </a:prstGeom>
            <a:gradFill rotWithShape="1">
              <a:gsLst>
                <a:gs pos="0">
                  <a:srgbClr val="262699"/>
                </a:gs>
                <a:gs pos="53000">
                  <a:srgbClr val="8585E0"/>
                </a:gs>
                <a:gs pos="100000">
                  <a:srgbClr val="262699"/>
                </a:gs>
              </a:gsLst>
              <a:lin ang="0" scaled="1"/>
            </a:gradFill>
            <a:ln w="6350">
              <a:solidFill>
                <a:srgbClr val="000000"/>
              </a:solidFill>
              <a:round/>
              <a:headEnd/>
              <a:tailE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solidFill>
                    <a:srgbClr val="000000"/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59" name="Rectangle 258">
              <a:extLst>
                <a:ext uri="{FF2B5EF4-FFF2-40B4-BE49-F238E27FC236}">
                  <a16:creationId xmlns:a16="http://schemas.microsoft.com/office/drawing/2014/main" id="{1B2C53EE-99C4-9041-B078-E1DEA73E56F8}"/>
                </a:ext>
              </a:extLst>
            </p:cNvPr>
            <p:cNvSpPr/>
            <p:nvPr/>
          </p:nvSpPr>
          <p:spPr bwMode="auto">
            <a:xfrm>
              <a:off x="1871277" y="1740499"/>
              <a:ext cx="1128371" cy="114225"/>
            </a:xfrm>
            <a:prstGeom prst="rect">
              <a:avLst/>
            </a:prstGeom>
            <a:gradFill rotWithShape="1">
              <a:gsLst>
                <a:gs pos="0">
                  <a:srgbClr val="3333CC">
                    <a:lumMod val="75000"/>
                  </a:srgbClr>
                </a:gs>
                <a:gs pos="53000">
                  <a:srgbClr val="3333CC">
                    <a:lumMod val="60000"/>
                    <a:lumOff val="40000"/>
                  </a:srgbClr>
                </a:gs>
                <a:gs pos="100000">
                  <a:srgbClr val="3333CC">
                    <a:lumMod val="75000"/>
                  </a:srgbClr>
                </a:gs>
              </a:gsLst>
              <a:lin ang="108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260" name="Oval 259">
              <a:extLst>
                <a:ext uri="{FF2B5EF4-FFF2-40B4-BE49-F238E27FC236}">
                  <a16:creationId xmlns:a16="http://schemas.microsoft.com/office/drawing/2014/main" id="{27361595-2FF4-1B46-839D-326969B484F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871277" y="1576300"/>
              <a:ext cx="1125200" cy="321257"/>
            </a:xfrm>
            <a:prstGeom prst="ellipse">
              <a:avLst/>
            </a:prstGeom>
            <a:solidFill>
              <a:srgbClr val="BFBFBF"/>
            </a:solidFill>
            <a:ln w="6350">
              <a:solidFill>
                <a:srgbClr val="000000"/>
              </a:solidFill>
              <a:round/>
              <a:headEnd/>
              <a:tailE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solidFill>
                    <a:srgbClr val="000000"/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61" name="Freeform 260">
              <a:extLst>
                <a:ext uri="{FF2B5EF4-FFF2-40B4-BE49-F238E27FC236}">
                  <a16:creationId xmlns:a16="http://schemas.microsoft.com/office/drawing/2014/main" id="{89642470-FD74-1047-9747-D0EB2363B800}"/>
                </a:ext>
              </a:extLst>
            </p:cNvPr>
            <p:cNvSpPr/>
            <p:nvPr/>
          </p:nvSpPr>
          <p:spPr bwMode="auto">
            <a:xfrm>
              <a:off x="2159708" y="1673868"/>
              <a:ext cx="548339" cy="159438"/>
            </a:xfrm>
            <a:custGeom>
              <a:avLst/>
              <a:gdLst>
                <a:gd name="connsiteX0" fmla="*/ 1486231 w 2944854"/>
                <a:gd name="connsiteY0" fmla="*/ 727041 h 1302232"/>
                <a:gd name="connsiteX1" fmla="*/ 257675 w 2944854"/>
                <a:gd name="connsiteY1" fmla="*/ 1302232 h 1302232"/>
                <a:gd name="connsiteX2" fmla="*/ 0 w 2944854"/>
                <a:gd name="connsiteY2" fmla="*/ 1228607 h 1302232"/>
                <a:gd name="connsiteX3" fmla="*/ 911064 w 2944854"/>
                <a:gd name="connsiteY3" fmla="*/ 837478 h 1302232"/>
                <a:gd name="connsiteX4" fmla="*/ 883456 w 2944854"/>
                <a:gd name="connsiteY4" fmla="*/ 450949 h 1302232"/>
                <a:gd name="connsiteX5" fmla="*/ 161047 w 2944854"/>
                <a:gd name="connsiteY5" fmla="*/ 119640 h 1302232"/>
                <a:gd name="connsiteX6" fmla="*/ 404917 w 2944854"/>
                <a:gd name="connsiteY6" fmla="*/ 50617 h 1302232"/>
                <a:gd name="connsiteX7" fmla="*/ 1477028 w 2944854"/>
                <a:gd name="connsiteY7" fmla="*/ 501566 h 1302232"/>
                <a:gd name="connsiteX8" fmla="*/ 2572146 w 2944854"/>
                <a:gd name="connsiteY8" fmla="*/ 0 h 1302232"/>
                <a:gd name="connsiteX9" fmla="*/ 2875834 w 2944854"/>
                <a:gd name="connsiteY9" fmla="*/ 96632 h 1302232"/>
                <a:gd name="connsiteX10" fmla="*/ 2079803 w 2944854"/>
                <a:gd name="connsiteY10" fmla="*/ 432543 h 1302232"/>
                <a:gd name="connsiteX11" fmla="*/ 2240850 w 2944854"/>
                <a:gd name="connsiteY11" fmla="*/ 920305 h 1302232"/>
                <a:gd name="connsiteX12" fmla="*/ 2944854 w 2944854"/>
                <a:gd name="connsiteY12" fmla="*/ 1228607 h 1302232"/>
                <a:gd name="connsiteX13" fmla="*/ 2733192 w 2944854"/>
                <a:gd name="connsiteY13" fmla="*/ 1297630 h 1302232"/>
                <a:gd name="connsiteX14" fmla="*/ 1486231 w 2944854"/>
                <a:gd name="connsiteY14" fmla="*/ 727041 h 1302232"/>
                <a:gd name="connsiteX0" fmla="*/ 1486231 w 2944854"/>
                <a:gd name="connsiteY0" fmla="*/ 727041 h 1316375"/>
                <a:gd name="connsiteX1" fmla="*/ 257675 w 2944854"/>
                <a:gd name="connsiteY1" fmla="*/ 1302232 h 1316375"/>
                <a:gd name="connsiteX2" fmla="*/ 0 w 2944854"/>
                <a:gd name="connsiteY2" fmla="*/ 1228607 h 1316375"/>
                <a:gd name="connsiteX3" fmla="*/ 911064 w 2944854"/>
                <a:gd name="connsiteY3" fmla="*/ 837478 h 1316375"/>
                <a:gd name="connsiteX4" fmla="*/ 883456 w 2944854"/>
                <a:gd name="connsiteY4" fmla="*/ 450949 h 1316375"/>
                <a:gd name="connsiteX5" fmla="*/ 161047 w 2944854"/>
                <a:gd name="connsiteY5" fmla="*/ 119640 h 1316375"/>
                <a:gd name="connsiteX6" fmla="*/ 404917 w 2944854"/>
                <a:gd name="connsiteY6" fmla="*/ 50617 h 1316375"/>
                <a:gd name="connsiteX7" fmla="*/ 1477028 w 2944854"/>
                <a:gd name="connsiteY7" fmla="*/ 501566 h 1316375"/>
                <a:gd name="connsiteX8" fmla="*/ 2572146 w 2944854"/>
                <a:gd name="connsiteY8" fmla="*/ 0 h 1316375"/>
                <a:gd name="connsiteX9" fmla="*/ 2875834 w 2944854"/>
                <a:gd name="connsiteY9" fmla="*/ 96632 h 1316375"/>
                <a:gd name="connsiteX10" fmla="*/ 2079803 w 2944854"/>
                <a:gd name="connsiteY10" fmla="*/ 432543 h 1316375"/>
                <a:gd name="connsiteX11" fmla="*/ 2240850 w 2944854"/>
                <a:gd name="connsiteY11" fmla="*/ 920305 h 1316375"/>
                <a:gd name="connsiteX12" fmla="*/ 2944854 w 2944854"/>
                <a:gd name="connsiteY12" fmla="*/ 1228607 h 1316375"/>
                <a:gd name="connsiteX13" fmla="*/ 2756623 w 2944854"/>
                <a:gd name="connsiteY13" fmla="*/ 1316375 h 1316375"/>
                <a:gd name="connsiteX14" fmla="*/ 1486231 w 2944854"/>
                <a:gd name="connsiteY14" fmla="*/ 727041 h 1316375"/>
                <a:gd name="connsiteX0" fmla="*/ 1486231 w 3024520"/>
                <a:gd name="connsiteY0" fmla="*/ 727041 h 1316375"/>
                <a:gd name="connsiteX1" fmla="*/ 257675 w 3024520"/>
                <a:gd name="connsiteY1" fmla="*/ 1302232 h 1316375"/>
                <a:gd name="connsiteX2" fmla="*/ 0 w 3024520"/>
                <a:gd name="connsiteY2" fmla="*/ 1228607 h 1316375"/>
                <a:gd name="connsiteX3" fmla="*/ 911064 w 3024520"/>
                <a:gd name="connsiteY3" fmla="*/ 837478 h 1316375"/>
                <a:gd name="connsiteX4" fmla="*/ 883456 w 3024520"/>
                <a:gd name="connsiteY4" fmla="*/ 450949 h 1316375"/>
                <a:gd name="connsiteX5" fmla="*/ 161047 w 3024520"/>
                <a:gd name="connsiteY5" fmla="*/ 119640 h 1316375"/>
                <a:gd name="connsiteX6" fmla="*/ 404917 w 3024520"/>
                <a:gd name="connsiteY6" fmla="*/ 50617 h 1316375"/>
                <a:gd name="connsiteX7" fmla="*/ 1477028 w 3024520"/>
                <a:gd name="connsiteY7" fmla="*/ 501566 h 1316375"/>
                <a:gd name="connsiteX8" fmla="*/ 2572146 w 3024520"/>
                <a:gd name="connsiteY8" fmla="*/ 0 h 1316375"/>
                <a:gd name="connsiteX9" fmla="*/ 2875834 w 3024520"/>
                <a:gd name="connsiteY9" fmla="*/ 96632 h 1316375"/>
                <a:gd name="connsiteX10" fmla="*/ 2079803 w 3024520"/>
                <a:gd name="connsiteY10" fmla="*/ 432543 h 1316375"/>
                <a:gd name="connsiteX11" fmla="*/ 2240850 w 3024520"/>
                <a:gd name="connsiteY11" fmla="*/ 920305 h 1316375"/>
                <a:gd name="connsiteX12" fmla="*/ 3024520 w 3024520"/>
                <a:gd name="connsiteY12" fmla="*/ 1228607 h 1316375"/>
                <a:gd name="connsiteX13" fmla="*/ 2756623 w 3024520"/>
                <a:gd name="connsiteY13" fmla="*/ 1316375 h 1316375"/>
                <a:gd name="connsiteX14" fmla="*/ 1486231 w 3024520"/>
                <a:gd name="connsiteY14" fmla="*/ 727041 h 1316375"/>
                <a:gd name="connsiteX0" fmla="*/ 1537780 w 3076069"/>
                <a:gd name="connsiteY0" fmla="*/ 727041 h 1316375"/>
                <a:gd name="connsiteX1" fmla="*/ 309224 w 3076069"/>
                <a:gd name="connsiteY1" fmla="*/ 1302232 h 1316375"/>
                <a:gd name="connsiteX2" fmla="*/ 0 w 3076069"/>
                <a:gd name="connsiteY2" fmla="*/ 1228607 h 1316375"/>
                <a:gd name="connsiteX3" fmla="*/ 962613 w 3076069"/>
                <a:gd name="connsiteY3" fmla="*/ 837478 h 1316375"/>
                <a:gd name="connsiteX4" fmla="*/ 935005 w 3076069"/>
                <a:gd name="connsiteY4" fmla="*/ 450949 h 1316375"/>
                <a:gd name="connsiteX5" fmla="*/ 212596 w 3076069"/>
                <a:gd name="connsiteY5" fmla="*/ 119640 h 1316375"/>
                <a:gd name="connsiteX6" fmla="*/ 456466 w 3076069"/>
                <a:gd name="connsiteY6" fmla="*/ 50617 h 1316375"/>
                <a:gd name="connsiteX7" fmla="*/ 1528577 w 3076069"/>
                <a:gd name="connsiteY7" fmla="*/ 501566 h 1316375"/>
                <a:gd name="connsiteX8" fmla="*/ 2623695 w 3076069"/>
                <a:gd name="connsiteY8" fmla="*/ 0 h 1316375"/>
                <a:gd name="connsiteX9" fmla="*/ 2927383 w 3076069"/>
                <a:gd name="connsiteY9" fmla="*/ 96632 h 1316375"/>
                <a:gd name="connsiteX10" fmla="*/ 2131352 w 3076069"/>
                <a:gd name="connsiteY10" fmla="*/ 432543 h 1316375"/>
                <a:gd name="connsiteX11" fmla="*/ 2292399 w 3076069"/>
                <a:gd name="connsiteY11" fmla="*/ 920305 h 1316375"/>
                <a:gd name="connsiteX12" fmla="*/ 3076069 w 3076069"/>
                <a:gd name="connsiteY12" fmla="*/ 1228607 h 1316375"/>
                <a:gd name="connsiteX13" fmla="*/ 2808172 w 3076069"/>
                <a:gd name="connsiteY13" fmla="*/ 1316375 h 1316375"/>
                <a:gd name="connsiteX14" fmla="*/ 1537780 w 3076069"/>
                <a:gd name="connsiteY14" fmla="*/ 727041 h 1316375"/>
                <a:gd name="connsiteX0" fmla="*/ 1537780 w 3076069"/>
                <a:gd name="connsiteY0" fmla="*/ 727041 h 1321259"/>
                <a:gd name="connsiteX1" fmla="*/ 313981 w 3076069"/>
                <a:gd name="connsiteY1" fmla="*/ 1321259 h 1321259"/>
                <a:gd name="connsiteX2" fmla="*/ 0 w 3076069"/>
                <a:gd name="connsiteY2" fmla="*/ 1228607 h 1321259"/>
                <a:gd name="connsiteX3" fmla="*/ 962613 w 3076069"/>
                <a:gd name="connsiteY3" fmla="*/ 837478 h 1321259"/>
                <a:gd name="connsiteX4" fmla="*/ 935005 w 3076069"/>
                <a:gd name="connsiteY4" fmla="*/ 450949 h 1321259"/>
                <a:gd name="connsiteX5" fmla="*/ 212596 w 3076069"/>
                <a:gd name="connsiteY5" fmla="*/ 119640 h 1321259"/>
                <a:gd name="connsiteX6" fmla="*/ 456466 w 3076069"/>
                <a:gd name="connsiteY6" fmla="*/ 50617 h 1321259"/>
                <a:gd name="connsiteX7" fmla="*/ 1528577 w 3076069"/>
                <a:gd name="connsiteY7" fmla="*/ 501566 h 1321259"/>
                <a:gd name="connsiteX8" fmla="*/ 2623695 w 3076069"/>
                <a:gd name="connsiteY8" fmla="*/ 0 h 1321259"/>
                <a:gd name="connsiteX9" fmla="*/ 2927383 w 3076069"/>
                <a:gd name="connsiteY9" fmla="*/ 96632 h 1321259"/>
                <a:gd name="connsiteX10" fmla="*/ 2131352 w 3076069"/>
                <a:gd name="connsiteY10" fmla="*/ 432543 h 1321259"/>
                <a:gd name="connsiteX11" fmla="*/ 2292399 w 3076069"/>
                <a:gd name="connsiteY11" fmla="*/ 920305 h 1321259"/>
                <a:gd name="connsiteX12" fmla="*/ 3076069 w 3076069"/>
                <a:gd name="connsiteY12" fmla="*/ 1228607 h 1321259"/>
                <a:gd name="connsiteX13" fmla="*/ 2808172 w 3076069"/>
                <a:gd name="connsiteY13" fmla="*/ 1316375 h 1321259"/>
                <a:gd name="connsiteX14" fmla="*/ 1537780 w 3076069"/>
                <a:gd name="connsiteY14" fmla="*/ 727041 h 1321259"/>
                <a:gd name="connsiteX0" fmla="*/ 1537780 w 3076069"/>
                <a:gd name="connsiteY0" fmla="*/ 750825 h 1321259"/>
                <a:gd name="connsiteX1" fmla="*/ 313981 w 3076069"/>
                <a:gd name="connsiteY1" fmla="*/ 1321259 h 1321259"/>
                <a:gd name="connsiteX2" fmla="*/ 0 w 3076069"/>
                <a:gd name="connsiteY2" fmla="*/ 1228607 h 1321259"/>
                <a:gd name="connsiteX3" fmla="*/ 962613 w 3076069"/>
                <a:gd name="connsiteY3" fmla="*/ 837478 h 1321259"/>
                <a:gd name="connsiteX4" fmla="*/ 935005 w 3076069"/>
                <a:gd name="connsiteY4" fmla="*/ 450949 h 1321259"/>
                <a:gd name="connsiteX5" fmla="*/ 212596 w 3076069"/>
                <a:gd name="connsiteY5" fmla="*/ 119640 h 1321259"/>
                <a:gd name="connsiteX6" fmla="*/ 456466 w 3076069"/>
                <a:gd name="connsiteY6" fmla="*/ 50617 h 1321259"/>
                <a:gd name="connsiteX7" fmla="*/ 1528577 w 3076069"/>
                <a:gd name="connsiteY7" fmla="*/ 501566 h 1321259"/>
                <a:gd name="connsiteX8" fmla="*/ 2623695 w 3076069"/>
                <a:gd name="connsiteY8" fmla="*/ 0 h 1321259"/>
                <a:gd name="connsiteX9" fmla="*/ 2927383 w 3076069"/>
                <a:gd name="connsiteY9" fmla="*/ 96632 h 1321259"/>
                <a:gd name="connsiteX10" fmla="*/ 2131352 w 3076069"/>
                <a:gd name="connsiteY10" fmla="*/ 432543 h 1321259"/>
                <a:gd name="connsiteX11" fmla="*/ 2292399 w 3076069"/>
                <a:gd name="connsiteY11" fmla="*/ 920305 h 1321259"/>
                <a:gd name="connsiteX12" fmla="*/ 3076069 w 3076069"/>
                <a:gd name="connsiteY12" fmla="*/ 1228607 h 1321259"/>
                <a:gd name="connsiteX13" fmla="*/ 2808172 w 3076069"/>
                <a:gd name="connsiteY13" fmla="*/ 1316375 h 1321259"/>
                <a:gd name="connsiteX14" fmla="*/ 1537780 w 3076069"/>
                <a:gd name="connsiteY14" fmla="*/ 750825 h 132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076069" h="1321259">
                  <a:moveTo>
                    <a:pt x="1537780" y="750825"/>
                  </a:moveTo>
                  <a:lnTo>
                    <a:pt x="313981" y="1321259"/>
                  </a:lnTo>
                  <a:lnTo>
                    <a:pt x="0" y="1228607"/>
                  </a:lnTo>
                  <a:lnTo>
                    <a:pt x="962613" y="837478"/>
                  </a:lnTo>
                  <a:lnTo>
                    <a:pt x="935005" y="450949"/>
                  </a:lnTo>
                  <a:lnTo>
                    <a:pt x="212596" y="119640"/>
                  </a:lnTo>
                  <a:lnTo>
                    <a:pt x="456466" y="50617"/>
                  </a:lnTo>
                  <a:lnTo>
                    <a:pt x="1528577" y="501566"/>
                  </a:lnTo>
                  <a:lnTo>
                    <a:pt x="2623695" y="0"/>
                  </a:lnTo>
                  <a:lnTo>
                    <a:pt x="2927383" y="96632"/>
                  </a:lnTo>
                  <a:lnTo>
                    <a:pt x="2131352" y="432543"/>
                  </a:lnTo>
                  <a:lnTo>
                    <a:pt x="2292399" y="920305"/>
                  </a:lnTo>
                  <a:lnTo>
                    <a:pt x="3076069" y="1228607"/>
                  </a:lnTo>
                  <a:lnTo>
                    <a:pt x="2808172" y="1316375"/>
                  </a:lnTo>
                  <a:lnTo>
                    <a:pt x="1537780" y="750825"/>
                  </a:lnTo>
                  <a:close/>
                </a:path>
              </a:pathLst>
            </a:custGeom>
            <a:solidFill>
              <a:srgbClr val="3333CC">
                <a:lumMod val="60000"/>
                <a:lumOff val="40000"/>
              </a:srgbClr>
            </a:solidFill>
            <a:ln w="952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262" name="Freeform 261">
              <a:extLst>
                <a:ext uri="{FF2B5EF4-FFF2-40B4-BE49-F238E27FC236}">
                  <a16:creationId xmlns:a16="http://schemas.microsoft.com/office/drawing/2014/main" id="{12E17BAF-3675-9946-91CF-C0BD05A47A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02655" y="1633412"/>
              <a:ext cx="662444" cy="111846"/>
            </a:xfrm>
            <a:custGeom>
              <a:avLst/>
              <a:gdLst>
                <a:gd name="T0" fmla="*/ 0 w 3723451"/>
                <a:gd name="T1" fmla="*/ 27363 h 932950"/>
                <a:gd name="T2" fmla="*/ 116562 w 3723451"/>
                <a:gd name="T3" fmla="*/ 322 h 932950"/>
                <a:gd name="T4" fmla="*/ 330164 w 3723451"/>
                <a:gd name="T5" fmla="*/ 62407 h 932950"/>
                <a:gd name="T6" fmla="*/ 533943 w 3723451"/>
                <a:gd name="T7" fmla="*/ 0 h 932950"/>
                <a:gd name="T8" fmla="*/ 662444 w 3723451"/>
                <a:gd name="T9" fmla="*/ 24834 h 932950"/>
                <a:gd name="T10" fmla="*/ 566839 w 3723451"/>
                <a:gd name="T11" fmla="*/ 55371 h 932950"/>
                <a:gd name="T12" fmla="*/ 536059 w 3723451"/>
                <a:gd name="T13" fmla="*/ 47138 h 932950"/>
                <a:gd name="T14" fmla="*/ 333917 w 3723451"/>
                <a:gd name="T15" fmla="*/ 111846 h 932950"/>
                <a:gd name="T16" fmla="*/ 126604 w 3723451"/>
                <a:gd name="T17" fmla="*/ 49519 h 932950"/>
                <a:gd name="T18" fmla="*/ 93086 w 3723451"/>
                <a:gd name="T19" fmla="*/ 56246 h 932950"/>
                <a:gd name="T20" fmla="*/ 0 w 3723451"/>
                <a:gd name="T21" fmla="*/ 27363 h 93295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3723451" h="932950">
                  <a:moveTo>
                    <a:pt x="0" y="228246"/>
                  </a:moveTo>
                  <a:lnTo>
                    <a:pt x="655168" y="2690"/>
                  </a:lnTo>
                  <a:lnTo>
                    <a:pt x="1855778" y="520562"/>
                  </a:lnTo>
                  <a:lnTo>
                    <a:pt x="3001174" y="0"/>
                  </a:lnTo>
                  <a:lnTo>
                    <a:pt x="3723451" y="207149"/>
                  </a:lnTo>
                  <a:lnTo>
                    <a:pt x="3186079" y="461874"/>
                  </a:lnTo>
                  <a:lnTo>
                    <a:pt x="3013067" y="393200"/>
                  </a:lnTo>
                  <a:lnTo>
                    <a:pt x="1876873" y="932950"/>
                  </a:lnTo>
                  <a:lnTo>
                    <a:pt x="711613" y="413055"/>
                  </a:lnTo>
                  <a:lnTo>
                    <a:pt x="523214" y="469166"/>
                  </a:lnTo>
                  <a:lnTo>
                    <a:pt x="0" y="228246"/>
                  </a:ln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63" name="Freeform 262">
              <a:extLst>
                <a:ext uri="{FF2B5EF4-FFF2-40B4-BE49-F238E27FC236}">
                  <a16:creationId xmlns:a16="http://schemas.microsoft.com/office/drawing/2014/main" id="{FB02D5C9-E16C-D545-9658-9B08CD700FC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36889" y="1728599"/>
              <a:ext cx="244057" cy="97568"/>
            </a:xfrm>
            <a:custGeom>
              <a:avLst/>
              <a:gdLst>
                <a:gd name="T0" fmla="*/ 0 w 1366596"/>
                <a:gd name="T1" fmla="*/ 0 h 809868"/>
                <a:gd name="T2" fmla="*/ 244057 w 1366596"/>
                <a:gd name="T3" fmla="*/ 75393 h 809868"/>
                <a:gd name="T4" fmla="*/ 154487 w 1366596"/>
                <a:gd name="T5" fmla="*/ 97568 h 809868"/>
                <a:gd name="T6" fmla="*/ 822 w 1366596"/>
                <a:gd name="T7" fmla="*/ 51556 h 809868"/>
                <a:gd name="T8" fmla="*/ 0 w 1366596"/>
                <a:gd name="T9" fmla="*/ 0 h 8098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66596" h="809868">
                  <a:moveTo>
                    <a:pt x="0" y="0"/>
                  </a:moveTo>
                  <a:lnTo>
                    <a:pt x="1366596" y="625807"/>
                  </a:lnTo>
                  <a:lnTo>
                    <a:pt x="865050" y="809868"/>
                  </a:lnTo>
                  <a:lnTo>
                    <a:pt x="4601" y="427942"/>
                  </a:lnTo>
                  <a:cubicBezTo>
                    <a:pt x="-1535" y="105836"/>
                    <a:pt x="1534" y="142647"/>
                    <a:pt x="0" y="0"/>
                  </a:cubicBez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64" name="Freeform 263">
              <a:extLst>
                <a:ext uri="{FF2B5EF4-FFF2-40B4-BE49-F238E27FC236}">
                  <a16:creationId xmlns:a16="http://schemas.microsoft.com/office/drawing/2014/main" id="{43C530C6-57F7-D943-BF8C-3B8BE501FC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89977" y="1730980"/>
              <a:ext cx="240888" cy="95187"/>
            </a:xfrm>
            <a:custGeom>
              <a:avLst/>
              <a:gdLst>
                <a:gd name="T0" fmla="*/ 237599 w 1348191"/>
                <a:gd name="T1" fmla="*/ 0 h 791462"/>
                <a:gd name="T2" fmla="*/ 240888 w 1348191"/>
                <a:gd name="T3" fmla="*/ 45933 h 791462"/>
                <a:gd name="T4" fmla="*/ 87147 w 1348191"/>
                <a:gd name="T5" fmla="*/ 95187 h 791462"/>
                <a:gd name="T6" fmla="*/ 0 w 1348191"/>
                <a:gd name="T7" fmla="*/ 73604 h 791462"/>
                <a:gd name="T8" fmla="*/ 237599 w 1348191"/>
                <a:gd name="T9" fmla="*/ 0 h 79146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48191" h="791462">
                  <a:moveTo>
                    <a:pt x="1329786" y="0"/>
                  </a:moveTo>
                  <a:lnTo>
                    <a:pt x="1348191" y="381926"/>
                  </a:lnTo>
                  <a:lnTo>
                    <a:pt x="487742" y="791462"/>
                  </a:lnTo>
                  <a:lnTo>
                    <a:pt x="0" y="612002"/>
                  </a:lnTo>
                  <a:lnTo>
                    <a:pt x="1329786" y="0"/>
                  </a:ln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04998C4B-6CC3-804D-8149-EB9753D18CA7}"/>
                </a:ext>
              </a:extLst>
            </p:cNvPr>
            <p:cNvCxnSpPr>
              <a:cxnSpLocks noChangeShapeType="1"/>
              <a:endCxn id="260" idx="2"/>
            </p:cNvCxnSpPr>
            <p:nvPr/>
          </p:nvCxnSpPr>
          <p:spPr bwMode="auto">
            <a:xfrm flipH="1" flipV="1">
              <a:off x="1871277" y="1735739"/>
              <a:ext cx="3169" cy="123743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  <a:headEnd/>
              <a:tailEnd/>
            </a:ln>
            <a:effectLst>
              <a:outerShdw blurRad="40005" dist="19939" dir="5400000" algn="tl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565D2A47-CC6C-8440-A5DF-83E670BCAF12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 flipV="1">
              <a:off x="2996477" y="1733359"/>
              <a:ext cx="3171" cy="123743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  <a:headEnd/>
              <a:tailEnd/>
            </a:ln>
            <a:effectLst>
              <a:outerShdw blurRad="40005" dist="19939" dir="5400000" algn="tl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267" name="Group 337">
            <a:extLst>
              <a:ext uri="{FF2B5EF4-FFF2-40B4-BE49-F238E27FC236}">
                <a16:creationId xmlns:a16="http://schemas.microsoft.com/office/drawing/2014/main" id="{82B40A4C-BCB9-0F49-86D8-65358510B247}"/>
              </a:ext>
            </a:extLst>
          </p:cNvPr>
          <p:cNvGrpSpPr>
            <a:grpSpLocks/>
          </p:cNvGrpSpPr>
          <p:nvPr/>
        </p:nvGrpSpPr>
        <p:grpSpPr bwMode="auto">
          <a:xfrm>
            <a:off x="6609935" y="5967482"/>
            <a:ext cx="563563" cy="293688"/>
            <a:chOff x="1871277" y="1576300"/>
            <a:chExt cx="1128371" cy="437861"/>
          </a:xfrm>
        </p:grpSpPr>
        <p:sp>
          <p:nvSpPr>
            <p:cNvPr id="268" name="Oval 267">
              <a:extLst>
                <a:ext uri="{FF2B5EF4-FFF2-40B4-BE49-F238E27FC236}">
                  <a16:creationId xmlns:a16="http://schemas.microsoft.com/office/drawing/2014/main" id="{683F4F4C-42FD-9846-A017-5B90A1CDF30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874457" y="1694641"/>
              <a:ext cx="1125191" cy="319520"/>
            </a:xfrm>
            <a:prstGeom prst="ellipse">
              <a:avLst/>
            </a:prstGeom>
            <a:gradFill rotWithShape="1">
              <a:gsLst>
                <a:gs pos="0">
                  <a:srgbClr val="262699"/>
                </a:gs>
                <a:gs pos="53000">
                  <a:srgbClr val="8585E0"/>
                </a:gs>
                <a:gs pos="100000">
                  <a:srgbClr val="262699"/>
                </a:gs>
              </a:gsLst>
              <a:lin ang="0" scaled="1"/>
            </a:gradFill>
            <a:ln w="6350">
              <a:solidFill>
                <a:srgbClr val="000000"/>
              </a:solidFill>
              <a:round/>
              <a:headEnd/>
              <a:tailE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solidFill>
                    <a:srgbClr val="000000"/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69" name="Rectangle 268">
              <a:extLst>
                <a:ext uri="{FF2B5EF4-FFF2-40B4-BE49-F238E27FC236}">
                  <a16:creationId xmlns:a16="http://schemas.microsoft.com/office/drawing/2014/main" id="{3F600344-6D5A-5149-9480-8AD325F910A2}"/>
                </a:ext>
              </a:extLst>
            </p:cNvPr>
            <p:cNvSpPr/>
            <p:nvPr/>
          </p:nvSpPr>
          <p:spPr bwMode="auto">
            <a:xfrm>
              <a:off x="1871277" y="1739611"/>
              <a:ext cx="1128371" cy="115973"/>
            </a:xfrm>
            <a:prstGeom prst="rect">
              <a:avLst/>
            </a:prstGeom>
            <a:gradFill rotWithShape="1">
              <a:gsLst>
                <a:gs pos="0">
                  <a:srgbClr val="3333CC">
                    <a:lumMod val="75000"/>
                  </a:srgbClr>
                </a:gs>
                <a:gs pos="53000">
                  <a:srgbClr val="3333CC">
                    <a:lumMod val="60000"/>
                    <a:lumOff val="40000"/>
                  </a:srgbClr>
                </a:gs>
                <a:gs pos="100000">
                  <a:srgbClr val="3333CC">
                    <a:lumMod val="75000"/>
                  </a:srgbClr>
                </a:gs>
              </a:gsLst>
              <a:lin ang="108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270" name="Oval 269">
              <a:extLst>
                <a:ext uri="{FF2B5EF4-FFF2-40B4-BE49-F238E27FC236}">
                  <a16:creationId xmlns:a16="http://schemas.microsoft.com/office/drawing/2014/main" id="{358912A5-2365-7548-98D1-05C254AB8C9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871277" y="1576300"/>
              <a:ext cx="1125191" cy="319520"/>
            </a:xfrm>
            <a:prstGeom prst="ellipse">
              <a:avLst/>
            </a:prstGeom>
            <a:solidFill>
              <a:srgbClr val="BFBFBF"/>
            </a:solidFill>
            <a:ln w="6350">
              <a:solidFill>
                <a:srgbClr val="000000"/>
              </a:solidFill>
              <a:round/>
              <a:headEnd/>
              <a:tailE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solidFill>
                    <a:srgbClr val="000000"/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71" name="Freeform 270">
              <a:extLst>
                <a:ext uri="{FF2B5EF4-FFF2-40B4-BE49-F238E27FC236}">
                  <a16:creationId xmlns:a16="http://schemas.microsoft.com/office/drawing/2014/main" id="{856A4118-FA0A-BF49-876A-9D235E6C6E2E}"/>
                </a:ext>
              </a:extLst>
            </p:cNvPr>
            <p:cNvSpPr/>
            <p:nvPr/>
          </p:nvSpPr>
          <p:spPr bwMode="auto">
            <a:xfrm>
              <a:off x="2160522" y="1673340"/>
              <a:ext cx="546703" cy="160943"/>
            </a:xfrm>
            <a:custGeom>
              <a:avLst/>
              <a:gdLst>
                <a:gd name="connsiteX0" fmla="*/ 1486231 w 2944854"/>
                <a:gd name="connsiteY0" fmla="*/ 727041 h 1302232"/>
                <a:gd name="connsiteX1" fmla="*/ 257675 w 2944854"/>
                <a:gd name="connsiteY1" fmla="*/ 1302232 h 1302232"/>
                <a:gd name="connsiteX2" fmla="*/ 0 w 2944854"/>
                <a:gd name="connsiteY2" fmla="*/ 1228607 h 1302232"/>
                <a:gd name="connsiteX3" fmla="*/ 911064 w 2944854"/>
                <a:gd name="connsiteY3" fmla="*/ 837478 h 1302232"/>
                <a:gd name="connsiteX4" fmla="*/ 883456 w 2944854"/>
                <a:gd name="connsiteY4" fmla="*/ 450949 h 1302232"/>
                <a:gd name="connsiteX5" fmla="*/ 161047 w 2944854"/>
                <a:gd name="connsiteY5" fmla="*/ 119640 h 1302232"/>
                <a:gd name="connsiteX6" fmla="*/ 404917 w 2944854"/>
                <a:gd name="connsiteY6" fmla="*/ 50617 h 1302232"/>
                <a:gd name="connsiteX7" fmla="*/ 1477028 w 2944854"/>
                <a:gd name="connsiteY7" fmla="*/ 501566 h 1302232"/>
                <a:gd name="connsiteX8" fmla="*/ 2572146 w 2944854"/>
                <a:gd name="connsiteY8" fmla="*/ 0 h 1302232"/>
                <a:gd name="connsiteX9" fmla="*/ 2875834 w 2944854"/>
                <a:gd name="connsiteY9" fmla="*/ 96632 h 1302232"/>
                <a:gd name="connsiteX10" fmla="*/ 2079803 w 2944854"/>
                <a:gd name="connsiteY10" fmla="*/ 432543 h 1302232"/>
                <a:gd name="connsiteX11" fmla="*/ 2240850 w 2944854"/>
                <a:gd name="connsiteY11" fmla="*/ 920305 h 1302232"/>
                <a:gd name="connsiteX12" fmla="*/ 2944854 w 2944854"/>
                <a:gd name="connsiteY12" fmla="*/ 1228607 h 1302232"/>
                <a:gd name="connsiteX13" fmla="*/ 2733192 w 2944854"/>
                <a:gd name="connsiteY13" fmla="*/ 1297630 h 1302232"/>
                <a:gd name="connsiteX14" fmla="*/ 1486231 w 2944854"/>
                <a:gd name="connsiteY14" fmla="*/ 727041 h 1302232"/>
                <a:gd name="connsiteX0" fmla="*/ 1486231 w 2944854"/>
                <a:gd name="connsiteY0" fmla="*/ 727041 h 1316375"/>
                <a:gd name="connsiteX1" fmla="*/ 257675 w 2944854"/>
                <a:gd name="connsiteY1" fmla="*/ 1302232 h 1316375"/>
                <a:gd name="connsiteX2" fmla="*/ 0 w 2944854"/>
                <a:gd name="connsiteY2" fmla="*/ 1228607 h 1316375"/>
                <a:gd name="connsiteX3" fmla="*/ 911064 w 2944854"/>
                <a:gd name="connsiteY3" fmla="*/ 837478 h 1316375"/>
                <a:gd name="connsiteX4" fmla="*/ 883456 w 2944854"/>
                <a:gd name="connsiteY4" fmla="*/ 450949 h 1316375"/>
                <a:gd name="connsiteX5" fmla="*/ 161047 w 2944854"/>
                <a:gd name="connsiteY5" fmla="*/ 119640 h 1316375"/>
                <a:gd name="connsiteX6" fmla="*/ 404917 w 2944854"/>
                <a:gd name="connsiteY6" fmla="*/ 50617 h 1316375"/>
                <a:gd name="connsiteX7" fmla="*/ 1477028 w 2944854"/>
                <a:gd name="connsiteY7" fmla="*/ 501566 h 1316375"/>
                <a:gd name="connsiteX8" fmla="*/ 2572146 w 2944854"/>
                <a:gd name="connsiteY8" fmla="*/ 0 h 1316375"/>
                <a:gd name="connsiteX9" fmla="*/ 2875834 w 2944854"/>
                <a:gd name="connsiteY9" fmla="*/ 96632 h 1316375"/>
                <a:gd name="connsiteX10" fmla="*/ 2079803 w 2944854"/>
                <a:gd name="connsiteY10" fmla="*/ 432543 h 1316375"/>
                <a:gd name="connsiteX11" fmla="*/ 2240850 w 2944854"/>
                <a:gd name="connsiteY11" fmla="*/ 920305 h 1316375"/>
                <a:gd name="connsiteX12" fmla="*/ 2944854 w 2944854"/>
                <a:gd name="connsiteY12" fmla="*/ 1228607 h 1316375"/>
                <a:gd name="connsiteX13" fmla="*/ 2756623 w 2944854"/>
                <a:gd name="connsiteY13" fmla="*/ 1316375 h 1316375"/>
                <a:gd name="connsiteX14" fmla="*/ 1486231 w 2944854"/>
                <a:gd name="connsiteY14" fmla="*/ 727041 h 1316375"/>
                <a:gd name="connsiteX0" fmla="*/ 1486231 w 3024520"/>
                <a:gd name="connsiteY0" fmla="*/ 727041 h 1316375"/>
                <a:gd name="connsiteX1" fmla="*/ 257675 w 3024520"/>
                <a:gd name="connsiteY1" fmla="*/ 1302232 h 1316375"/>
                <a:gd name="connsiteX2" fmla="*/ 0 w 3024520"/>
                <a:gd name="connsiteY2" fmla="*/ 1228607 h 1316375"/>
                <a:gd name="connsiteX3" fmla="*/ 911064 w 3024520"/>
                <a:gd name="connsiteY3" fmla="*/ 837478 h 1316375"/>
                <a:gd name="connsiteX4" fmla="*/ 883456 w 3024520"/>
                <a:gd name="connsiteY4" fmla="*/ 450949 h 1316375"/>
                <a:gd name="connsiteX5" fmla="*/ 161047 w 3024520"/>
                <a:gd name="connsiteY5" fmla="*/ 119640 h 1316375"/>
                <a:gd name="connsiteX6" fmla="*/ 404917 w 3024520"/>
                <a:gd name="connsiteY6" fmla="*/ 50617 h 1316375"/>
                <a:gd name="connsiteX7" fmla="*/ 1477028 w 3024520"/>
                <a:gd name="connsiteY7" fmla="*/ 501566 h 1316375"/>
                <a:gd name="connsiteX8" fmla="*/ 2572146 w 3024520"/>
                <a:gd name="connsiteY8" fmla="*/ 0 h 1316375"/>
                <a:gd name="connsiteX9" fmla="*/ 2875834 w 3024520"/>
                <a:gd name="connsiteY9" fmla="*/ 96632 h 1316375"/>
                <a:gd name="connsiteX10" fmla="*/ 2079803 w 3024520"/>
                <a:gd name="connsiteY10" fmla="*/ 432543 h 1316375"/>
                <a:gd name="connsiteX11" fmla="*/ 2240850 w 3024520"/>
                <a:gd name="connsiteY11" fmla="*/ 920305 h 1316375"/>
                <a:gd name="connsiteX12" fmla="*/ 3024520 w 3024520"/>
                <a:gd name="connsiteY12" fmla="*/ 1228607 h 1316375"/>
                <a:gd name="connsiteX13" fmla="*/ 2756623 w 3024520"/>
                <a:gd name="connsiteY13" fmla="*/ 1316375 h 1316375"/>
                <a:gd name="connsiteX14" fmla="*/ 1486231 w 3024520"/>
                <a:gd name="connsiteY14" fmla="*/ 727041 h 1316375"/>
                <a:gd name="connsiteX0" fmla="*/ 1537780 w 3076069"/>
                <a:gd name="connsiteY0" fmla="*/ 727041 h 1316375"/>
                <a:gd name="connsiteX1" fmla="*/ 309224 w 3076069"/>
                <a:gd name="connsiteY1" fmla="*/ 1302232 h 1316375"/>
                <a:gd name="connsiteX2" fmla="*/ 0 w 3076069"/>
                <a:gd name="connsiteY2" fmla="*/ 1228607 h 1316375"/>
                <a:gd name="connsiteX3" fmla="*/ 962613 w 3076069"/>
                <a:gd name="connsiteY3" fmla="*/ 837478 h 1316375"/>
                <a:gd name="connsiteX4" fmla="*/ 935005 w 3076069"/>
                <a:gd name="connsiteY4" fmla="*/ 450949 h 1316375"/>
                <a:gd name="connsiteX5" fmla="*/ 212596 w 3076069"/>
                <a:gd name="connsiteY5" fmla="*/ 119640 h 1316375"/>
                <a:gd name="connsiteX6" fmla="*/ 456466 w 3076069"/>
                <a:gd name="connsiteY6" fmla="*/ 50617 h 1316375"/>
                <a:gd name="connsiteX7" fmla="*/ 1528577 w 3076069"/>
                <a:gd name="connsiteY7" fmla="*/ 501566 h 1316375"/>
                <a:gd name="connsiteX8" fmla="*/ 2623695 w 3076069"/>
                <a:gd name="connsiteY8" fmla="*/ 0 h 1316375"/>
                <a:gd name="connsiteX9" fmla="*/ 2927383 w 3076069"/>
                <a:gd name="connsiteY9" fmla="*/ 96632 h 1316375"/>
                <a:gd name="connsiteX10" fmla="*/ 2131352 w 3076069"/>
                <a:gd name="connsiteY10" fmla="*/ 432543 h 1316375"/>
                <a:gd name="connsiteX11" fmla="*/ 2292399 w 3076069"/>
                <a:gd name="connsiteY11" fmla="*/ 920305 h 1316375"/>
                <a:gd name="connsiteX12" fmla="*/ 3076069 w 3076069"/>
                <a:gd name="connsiteY12" fmla="*/ 1228607 h 1316375"/>
                <a:gd name="connsiteX13" fmla="*/ 2808172 w 3076069"/>
                <a:gd name="connsiteY13" fmla="*/ 1316375 h 1316375"/>
                <a:gd name="connsiteX14" fmla="*/ 1537780 w 3076069"/>
                <a:gd name="connsiteY14" fmla="*/ 727041 h 1316375"/>
                <a:gd name="connsiteX0" fmla="*/ 1537780 w 3076069"/>
                <a:gd name="connsiteY0" fmla="*/ 727041 h 1321259"/>
                <a:gd name="connsiteX1" fmla="*/ 313981 w 3076069"/>
                <a:gd name="connsiteY1" fmla="*/ 1321259 h 1321259"/>
                <a:gd name="connsiteX2" fmla="*/ 0 w 3076069"/>
                <a:gd name="connsiteY2" fmla="*/ 1228607 h 1321259"/>
                <a:gd name="connsiteX3" fmla="*/ 962613 w 3076069"/>
                <a:gd name="connsiteY3" fmla="*/ 837478 h 1321259"/>
                <a:gd name="connsiteX4" fmla="*/ 935005 w 3076069"/>
                <a:gd name="connsiteY4" fmla="*/ 450949 h 1321259"/>
                <a:gd name="connsiteX5" fmla="*/ 212596 w 3076069"/>
                <a:gd name="connsiteY5" fmla="*/ 119640 h 1321259"/>
                <a:gd name="connsiteX6" fmla="*/ 456466 w 3076069"/>
                <a:gd name="connsiteY6" fmla="*/ 50617 h 1321259"/>
                <a:gd name="connsiteX7" fmla="*/ 1528577 w 3076069"/>
                <a:gd name="connsiteY7" fmla="*/ 501566 h 1321259"/>
                <a:gd name="connsiteX8" fmla="*/ 2623695 w 3076069"/>
                <a:gd name="connsiteY8" fmla="*/ 0 h 1321259"/>
                <a:gd name="connsiteX9" fmla="*/ 2927383 w 3076069"/>
                <a:gd name="connsiteY9" fmla="*/ 96632 h 1321259"/>
                <a:gd name="connsiteX10" fmla="*/ 2131352 w 3076069"/>
                <a:gd name="connsiteY10" fmla="*/ 432543 h 1321259"/>
                <a:gd name="connsiteX11" fmla="*/ 2292399 w 3076069"/>
                <a:gd name="connsiteY11" fmla="*/ 920305 h 1321259"/>
                <a:gd name="connsiteX12" fmla="*/ 3076069 w 3076069"/>
                <a:gd name="connsiteY12" fmla="*/ 1228607 h 1321259"/>
                <a:gd name="connsiteX13" fmla="*/ 2808172 w 3076069"/>
                <a:gd name="connsiteY13" fmla="*/ 1316375 h 1321259"/>
                <a:gd name="connsiteX14" fmla="*/ 1537780 w 3076069"/>
                <a:gd name="connsiteY14" fmla="*/ 727041 h 1321259"/>
                <a:gd name="connsiteX0" fmla="*/ 1537780 w 3076069"/>
                <a:gd name="connsiteY0" fmla="*/ 750825 h 1321259"/>
                <a:gd name="connsiteX1" fmla="*/ 313981 w 3076069"/>
                <a:gd name="connsiteY1" fmla="*/ 1321259 h 1321259"/>
                <a:gd name="connsiteX2" fmla="*/ 0 w 3076069"/>
                <a:gd name="connsiteY2" fmla="*/ 1228607 h 1321259"/>
                <a:gd name="connsiteX3" fmla="*/ 962613 w 3076069"/>
                <a:gd name="connsiteY3" fmla="*/ 837478 h 1321259"/>
                <a:gd name="connsiteX4" fmla="*/ 935005 w 3076069"/>
                <a:gd name="connsiteY4" fmla="*/ 450949 h 1321259"/>
                <a:gd name="connsiteX5" fmla="*/ 212596 w 3076069"/>
                <a:gd name="connsiteY5" fmla="*/ 119640 h 1321259"/>
                <a:gd name="connsiteX6" fmla="*/ 456466 w 3076069"/>
                <a:gd name="connsiteY6" fmla="*/ 50617 h 1321259"/>
                <a:gd name="connsiteX7" fmla="*/ 1528577 w 3076069"/>
                <a:gd name="connsiteY7" fmla="*/ 501566 h 1321259"/>
                <a:gd name="connsiteX8" fmla="*/ 2623695 w 3076069"/>
                <a:gd name="connsiteY8" fmla="*/ 0 h 1321259"/>
                <a:gd name="connsiteX9" fmla="*/ 2927383 w 3076069"/>
                <a:gd name="connsiteY9" fmla="*/ 96632 h 1321259"/>
                <a:gd name="connsiteX10" fmla="*/ 2131352 w 3076069"/>
                <a:gd name="connsiteY10" fmla="*/ 432543 h 1321259"/>
                <a:gd name="connsiteX11" fmla="*/ 2292399 w 3076069"/>
                <a:gd name="connsiteY11" fmla="*/ 920305 h 1321259"/>
                <a:gd name="connsiteX12" fmla="*/ 3076069 w 3076069"/>
                <a:gd name="connsiteY12" fmla="*/ 1228607 h 1321259"/>
                <a:gd name="connsiteX13" fmla="*/ 2808172 w 3076069"/>
                <a:gd name="connsiteY13" fmla="*/ 1316375 h 1321259"/>
                <a:gd name="connsiteX14" fmla="*/ 1537780 w 3076069"/>
                <a:gd name="connsiteY14" fmla="*/ 750825 h 132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076069" h="1321259">
                  <a:moveTo>
                    <a:pt x="1537780" y="750825"/>
                  </a:moveTo>
                  <a:lnTo>
                    <a:pt x="313981" y="1321259"/>
                  </a:lnTo>
                  <a:lnTo>
                    <a:pt x="0" y="1228607"/>
                  </a:lnTo>
                  <a:lnTo>
                    <a:pt x="962613" y="837478"/>
                  </a:lnTo>
                  <a:lnTo>
                    <a:pt x="935005" y="450949"/>
                  </a:lnTo>
                  <a:lnTo>
                    <a:pt x="212596" y="119640"/>
                  </a:lnTo>
                  <a:lnTo>
                    <a:pt x="456466" y="50617"/>
                  </a:lnTo>
                  <a:lnTo>
                    <a:pt x="1528577" y="501566"/>
                  </a:lnTo>
                  <a:lnTo>
                    <a:pt x="2623695" y="0"/>
                  </a:lnTo>
                  <a:lnTo>
                    <a:pt x="2927383" y="96632"/>
                  </a:lnTo>
                  <a:lnTo>
                    <a:pt x="2131352" y="432543"/>
                  </a:lnTo>
                  <a:lnTo>
                    <a:pt x="2292399" y="920305"/>
                  </a:lnTo>
                  <a:lnTo>
                    <a:pt x="3076069" y="1228607"/>
                  </a:lnTo>
                  <a:lnTo>
                    <a:pt x="2808172" y="1316375"/>
                  </a:lnTo>
                  <a:lnTo>
                    <a:pt x="1537780" y="750825"/>
                  </a:lnTo>
                  <a:close/>
                </a:path>
              </a:pathLst>
            </a:custGeom>
            <a:solidFill>
              <a:srgbClr val="3333CC">
                <a:lumMod val="60000"/>
                <a:lumOff val="40000"/>
              </a:srgbClr>
            </a:solidFill>
            <a:ln w="952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272" name="Freeform 271">
              <a:extLst>
                <a:ext uri="{FF2B5EF4-FFF2-40B4-BE49-F238E27FC236}">
                  <a16:creationId xmlns:a16="http://schemas.microsoft.com/office/drawing/2014/main" id="{73066D64-2E3F-F24D-B741-44F8F9E6C32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03309" y="1633103"/>
              <a:ext cx="661129" cy="111241"/>
            </a:xfrm>
            <a:custGeom>
              <a:avLst/>
              <a:gdLst>
                <a:gd name="T0" fmla="*/ 0 w 3723451"/>
                <a:gd name="T1" fmla="*/ 27215 h 932950"/>
                <a:gd name="T2" fmla="*/ 116330 w 3723451"/>
                <a:gd name="T3" fmla="*/ 321 h 932950"/>
                <a:gd name="T4" fmla="*/ 329508 w 3723451"/>
                <a:gd name="T5" fmla="*/ 62070 h 932950"/>
                <a:gd name="T6" fmla="*/ 532883 w 3723451"/>
                <a:gd name="T7" fmla="*/ 0 h 932950"/>
                <a:gd name="T8" fmla="*/ 661129 w 3723451"/>
                <a:gd name="T9" fmla="*/ 24700 h 932950"/>
                <a:gd name="T10" fmla="*/ 565714 w 3723451"/>
                <a:gd name="T11" fmla="*/ 55072 h 932950"/>
                <a:gd name="T12" fmla="*/ 534995 w 3723451"/>
                <a:gd name="T13" fmla="*/ 46883 h 932950"/>
                <a:gd name="T14" fmla="*/ 333254 w 3723451"/>
                <a:gd name="T15" fmla="*/ 111241 h 932950"/>
                <a:gd name="T16" fmla="*/ 126353 w 3723451"/>
                <a:gd name="T17" fmla="*/ 49251 h 932950"/>
                <a:gd name="T18" fmla="*/ 92901 w 3723451"/>
                <a:gd name="T19" fmla="*/ 55941 h 932950"/>
                <a:gd name="T20" fmla="*/ 0 w 3723451"/>
                <a:gd name="T21" fmla="*/ 27215 h 93295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3723451" h="932950">
                  <a:moveTo>
                    <a:pt x="0" y="228246"/>
                  </a:moveTo>
                  <a:lnTo>
                    <a:pt x="655168" y="2690"/>
                  </a:lnTo>
                  <a:lnTo>
                    <a:pt x="1855778" y="520562"/>
                  </a:lnTo>
                  <a:lnTo>
                    <a:pt x="3001174" y="0"/>
                  </a:lnTo>
                  <a:lnTo>
                    <a:pt x="3723451" y="207149"/>
                  </a:lnTo>
                  <a:lnTo>
                    <a:pt x="3186079" y="461874"/>
                  </a:lnTo>
                  <a:lnTo>
                    <a:pt x="3013067" y="393200"/>
                  </a:lnTo>
                  <a:lnTo>
                    <a:pt x="1876873" y="932950"/>
                  </a:lnTo>
                  <a:lnTo>
                    <a:pt x="711613" y="413055"/>
                  </a:lnTo>
                  <a:lnTo>
                    <a:pt x="523214" y="469166"/>
                  </a:lnTo>
                  <a:lnTo>
                    <a:pt x="0" y="228246"/>
                  </a:ln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73" name="Freeform 272">
              <a:extLst>
                <a:ext uri="{FF2B5EF4-FFF2-40B4-BE49-F238E27FC236}">
                  <a16:creationId xmlns:a16="http://schemas.microsoft.com/office/drawing/2014/main" id="{63C7C818-A6BA-5B46-8663-C7EB1B1CEB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538763" y="1727776"/>
              <a:ext cx="241567" cy="97040"/>
            </a:xfrm>
            <a:custGeom>
              <a:avLst/>
              <a:gdLst>
                <a:gd name="T0" fmla="*/ 0 w 1366596"/>
                <a:gd name="T1" fmla="*/ 0 h 809868"/>
                <a:gd name="T2" fmla="*/ 241567 w 1366596"/>
                <a:gd name="T3" fmla="*/ 74985 h 809868"/>
                <a:gd name="T4" fmla="*/ 152911 w 1366596"/>
                <a:gd name="T5" fmla="*/ 97040 h 809868"/>
                <a:gd name="T6" fmla="*/ 813 w 1366596"/>
                <a:gd name="T7" fmla="*/ 51277 h 809868"/>
                <a:gd name="T8" fmla="*/ 0 w 1366596"/>
                <a:gd name="T9" fmla="*/ 0 h 8098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66596" h="809868">
                  <a:moveTo>
                    <a:pt x="0" y="0"/>
                  </a:moveTo>
                  <a:lnTo>
                    <a:pt x="1366596" y="625807"/>
                  </a:lnTo>
                  <a:lnTo>
                    <a:pt x="865050" y="809868"/>
                  </a:lnTo>
                  <a:lnTo>
                    <a:pt x="4601" y="427942"/>
                  </a:lnTo>
                  <a:cubicBezTo>
                    <a:pt x="-1535" y="105836"/>
                    <a:pt x="1534" y="142647"/>
                    <a:pt x="0" y="0"/>
                  </a:cubicBez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74" name="Freeform 273">
              <a:extLst>
                <a:ext uri="{FF2B5EF4-FFF2-40B4-BE49-F238E27FC236}">
                  <a16:creationId xmlns:a16="http://schemas.microsoft.com/office/drawing/2014/main" id="{958FEB88-75FB-2D44-9A10-0367FDB3A4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0595" y="1730144"/>
              <a:ext cx="238387" cy="97039"/>
            </a:xfrm>
            <a:custGeom>
              <a:avLst/>
              <a:gdLst>
                <a:gd name="T0" fmla="*/ 235133 w 1348191"/>
                <a:gd name="T1" fmla="*/ 0 h 791462"/>
                <a:gd name="T2" fmla="*/ 238387 w 1348191"/>
                <a:gd name="T3" fmla="*/ 46827 h 791462"/>
                <a:gd name="T4" fmla="*/ 86242 w 1348191"/>
                <a:gd name="T5" fmla="*/ 97039 h 791462"/>
                <a:gd name="T6" fmla="*/ 0 w 1348191"/>
                <a:gd name="T7" fmla="*/ 75036 h 791462"/>
                <a:gd name="T8" fmla="*/ 235133 w 1348191"/>
                <a:gd name="T9" fmla="*/ 0 h 79146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48191" h="791462">
                  <a:moveTo>
                    <a:pt x="1329786" y="0"/>
                  </a:moveTo>
                  <a:lnTo>
                    <a:pt x="1348191" y="381926"/>
                  </a:lnTo>
                  <a:lnTo>
                    <a:pt x="487742" y="791462"/>
                  </a:lnTo>
                  <a:lnTo>
                    <a:pt x="0" y="612002"/>
                  </a:lnTo>
                  <a:lnTo>
                    <a:pt x="1329786" y="0"/>
                  </a:ln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cxnSp>
          <p:nvCxnSpPr>
            <p:cNvPr id="275" name="Straight Connector 274">
              <a:extLst>
                <a:ext uri="{FF2B5EF4-FFF2-40B4-BE49-F238E27FC236}">
                  <a16:creationId xmlns:a16="http://schemas.microsoft.com/office/drawing/2014/main" id="{E5F8810D-58B9-1B41-9069-743A57CBD942}"/>
                </a:ext>
              </a:extLst>
            </p:cNvPr>
            <p:cNvCxnSpPr>
              <a:cxnSpLocks noChangeShapeType="1"/>
              <a:endCxn id="270" idx="2"/>
            </p:cNvCxnSpPr>
            <p:nvPr/>
          </p:nvCxnSpPr>
          <p:spPr bwMode="auto">
            <a:xfrm flipH="1" flipV="1">
              <a:off x="1871277" y="1737243"/>
              <a:ext cx="3180" cy="123074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  <a:headEnd/>
              <a:tailEnd/>
            </a:ln>
            <a:effectLst>
              <a:outerShdw blurRad="40005" dist="19939" dir="5400000" algn="tl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6" name="Straight Connector 275">
              <a:extLst>
                <a:ext uri="{FF2B5EF4-FFF2-40B4-BE49-F238E27FC236}">
                  <a16:creationId xmlns:a16="http://schemas.microsoft.com/office/drawing/2014/main" id="{B7248C01-1BC9-084D-9C19-4C517E66801B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 flipV="1">
              <a:off x="2996468" y="1734877"/>
              <a:ext cx="3180" cy="123074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  <a:headEnd/>
              <a:tailEnd/>
            </a:ln>
            <a:effectLst>
              <a:outerShdw blurRad="40005" dist="19939" dir="5400000" algn="tl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277" name="Group 347">
            <a:extLst>
              <a:ext uri="{FF2B5EF4-FFF2-40B4-BE49-F238E27FC236}">
                <a16:creationId xmlns:a16="http://schemas.microsoft.com/office/drawing/2014/main" id="{EA66C38A-2A9F-054D-B190-0607C48440C0}"/>
              </a:ext>
            </a:extLst>
          </p:cNvPr>
          <p:cNvGrpSpPr>
            <a:grpSpLocks/>
          </p:cNvGrpSpPr>
          <p:nvPr/>
        </p:nvGrpSpPr>
        <p:grpSpPr bwMode="auto">
          <a:xfrm>
            <a:off x="7332248" y="5653157"/>
            <a:ext cx="565150" cy="293688"/>
            <a:chOff x="1871277" y="1576300"/>
            <a:chExt cx="1128371" cy="437861"/>
          </a:xfrm>
        </p:grpSpPr>
        <p:sp>
          <p:nvSpPr>
            <p:cNvPr id="278" name="Oval 277">
              <a:extLst>
                <a:ext uri="{FF2B5EF4-FFF2-40B4-BE49-F238E27FC236}">
                  <a16:creationId xmlns:a16="http://schemas.microsoft.com/office/drawing/2014/main" id="{578C6C8A-3C2C-CA47-A52F-E5336E397A8C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874446" y="1694641"/>
              <a:ext cx="1125202" cy="319520"/>
            </a:xfrm>
            <a:prstGeom prst="ellipse">
              <a:avLst/>
            </a:prstGeom>
            <a:gradFill rotWithShape="1">
              <a:gsLst>
                <a:gs pos="0">
                  <a:srgbClr val="262699"/>
                </a:gs>
                <a:gs pos="53000">
                  <a:srgbClr val="8585E0"/>
                </a:gs>
                <a:gs pos="100000">
                  <a:srgbClr val="262699"/>
                </a:gs>
              </a:gsLst>
              <a:lin ang="0" scaled="1"/>
            </a:gradFill>
            <a:ln w="6350">
              <a:solidFill>
                <a:srgbClr val="000000"/>
              </a:solidFill>
              <a:round/>
              <a:headEnd/>
              <a:tailE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solidFill>
                    <a:srgbClr val="000000"/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79" name="Rectangle 278">
              <a:extLst>
                <a:ext uri="{FF2B5EF4-FFF2-40B4-BE49-F238E27FC236}">
                  <a16:creationId xmlns:a16="http://schemas.microsoft.com/office/drawing/2014/main" id="{40527894-E8D6-8847-A758-9F4A98B89D5B}"/>
                </a:ext>
              </a:extLst>
            </p:cNvPr>
            <p:cNvSpPr/>
            <p:nvPr/>
          </p:nvSpPr>
          <p:spPr bwMode="auto">
            <a:xfrm>
              <a:off x="1871277" y="1739611"/>
              <a:ext cx="1128371" cy="115973"/>
            </a:xfrm>
            <a:prstGeom prst="rect">
              <a:avLst/>
            </a:prstGeom>
            <a:gradFill rotWithShape="1">
              <a:gsLst>
                <a:gs pos="0">
                  <a:srgbClr val="3333CC">
                    <a:lumMod val="75000"/>
                  </a:srgbClr>
                </a:gs>
                <a:gs pos="53000">
                  <a:srgbClr val="3333CC">
                    <a:lumMod val="60000"/>
                    <a:lumOff val="40000"/>
                  </a:srgbClr>
                </a:gs>
                <a:gs pos="100000">
                  <a:srgbClr val="3333CC">
                    <a:lumMod val="75000"/>
                  </a:srgbClr>
                </a:gs>
              </a:gsLst>
              <a:lin ang="108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50FCBF9F-6CE0-7B47-94FC-CD5787B788A2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871277" y="1576300"/>
              <a:ext cx="1125200" cy="319520"/>
            </a:xfrm>
            <a:prstGeom prst="ellipse">
              <a:avLst/>
            </a:prstGeom>
            <a:solidFill>
              <a:srgbClr val="BFBFBF"/>
            </a:solidFill>
            <a:ln w="6350">
              <a:solidFill>
                <a:srgbClr val="000000"/>
              </a:solidFill>
              <a:round/>
              <a:headEnd/>
              <a:tailE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solidFill>
                    <a:srgbClr val="000000"/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81" name="Freeform 280">
              <a:extLst>
                <a:ext uri="{FF2B5EF4-FFF2-40B4-BE49-F238E27FC236}">
                  <a16:creationId xmlns:a16="http://schemas.microsoft.com/office/drawing/2014/main" id="{5D5ADD21-3F21-8E47-B87D-2BDC146712B9}"/>
                </a:ext>
              </a:extLst>
            </p:cNvPr>
            <p:cNvSpPr/>
            <p:nvPr/>
          </p:nvSpPr>
          <p:spPr bwMode="auto">
            <a:xfrm>
              <a:off x="2159708" y="1673340"/>
              <a:ext cx="548339" cy="160943"/>
            </a:xfrm>
            <a:custGeom>
              <a:avLst/>
              <a:gdLst>
                <a:gd name="connsiteX0" fmla="*/ 1486231 w 2944854"/>
                <a:gd name="connsiteY0" fmla="*/ 727041 h 1302232"/>
                <a:gd name="connsiteX1" fmla="*/ 257675 w 2944854"/>
                <a:gd name="connsiteY1" fmla="*/ 1302232 h 1302232"/>
                <a:gd name="connsiteX2" fmla="*/ 0 w 2944854"/>
                <a:gd name="connsiteY2" fmla="*/ 1228607 h 1302232"/>
                <a:gd name="connsiteX3" fmla="*/ 911064 w 2944854"/>
                <a:gd name="connsiteY3" fmla="*/ 837478 h 1302232"/>
                <a:gd name="connsiteX4" fmla="*/ 883456 w 2944854"/>
                <a:gd name="connsiteY4" fmla="*/ 450949 h 1302232"/>
                <a:gd name="connsiteX5" fmla="*/ 161047 w 2944854"/>
                <a:gd name="connsiteY5" fmla="*/ 119640 h 1302232"/>
                <a:gd name="connsiteX6" fmla="*/ 404917 w 2944854"/>
                <a:gd name="connsiteY6" fmla="*/ 50617 h 1302232"/>
                <a:gd name="connsiteX7" fmla="*/ 1477028 w 2944854"/>
                <a:gd name="connsiteY7" fmla="*/ 501566 h 1302232"/>
                <a:gd name="connsiteX8" fmla="*/ 2572146 w 2944854"/>
                <a:gd name="connsiteY8" fmla="*/ 0 h 1302232"/>
                <a:gd name="connsiteX9" fmla="*/ 2875834 w 2944854"/>
                <a:gd name="connsiteY9" fmla="*/ 96632 h 1302232"/>
                <a:gd name="connsiteX10" fmla="*/ 2079803 w 2944854"/>
                <a:gd name="connsiteY10" fmla="*/ 432543 h 1302232"/>
                <a:gd name="connsiteX11" fmla="*/ 2240850 w 2944854"/>
                <a:gd name="connsiteY11" fmla="*/ 920305 h 1302232"/>
                <a:gd name="connsiteX12" fmla="*/ 2944854 w 2944854"/>
                <a:gd name="connsiteY12" fmla="*/ 1228607 h 1302232"/>
                <a:gd name="connsiteX13" fmla="*/ 2733192 w 2944854"/>
                <a:gd name="connsiteY13" fmla="*/ 1297630 h 1302232"/>
                <a:gd name="connsiteX14" fmla="*/ 1486231 w 2944854"/>
                <a:gd name="connsiteY14" fmla="*/ 727041 h 1302232"/>
                <a:gd name="connsiteX0" fmla="*/ 1486231 w 2944854"/>
                <a:gd name="connsiteY0" fmla="*/ 727041 h 1316375"/>
                <a:gd name="connsiteX1" fmla="*/ 257675 w 2944854"/>
                <a:gd name="connsiteY1" fmla="*/ 1302232 h 1316375"/>
                <a:gd name="connsiteX2" fmla="*/ 0 w 2944854"/>
                <a:gd name="connsiteY2" fmla="*/ 1228607 h 1316375"/>
                <a:gd name="connsiteX3" fmla="*/ 911064 w 2944854"/>
                <a:gd name="connsiteY3" fmla="*/ 837478 h 1316375"/>
                <a:gd name="connsiteX4" fmla="*/ 883456 w 2944854"/>
                <a:gd name="connsiteY4" fmla="*/ 450949 h 1316375"/>
                <a:gd name="connsiteX5" fmla="*/ 161047 w 2944854"/>
                <a:gd name="connsiteY5" fmla="*/ 119640 h 1316375"/>
                <a:gd name="connsiteX6" fmla="*/ 404917 w 2944854"/>
                <a:gd name="connsiteY6" fmla="*/ 50617 h 1316375"/>
                <a:gd name="connsiteX7" fmla="*/ 1477028 w 2944854"/>
                <a:gd name="connsiteY7" fmla="*/ 501566 h 1316375"/>
                <a:gd name="connsiteX8" fmla="*/ 2572146 w 2944854"/>
                <a:gd name="connsiteY8" fmla="*/ 0 h 1316375"/>
                <a:gd name="connsiteX9" fmla="*/ 2875834 w 2944854"/>
                <a:gd name="connsiteY9" fmla="*/ 96632 h 1316375"/>
                <a:gd name="connsiteX10" fmla="*/ 2079803 w 2944854"/>
                <a:gd name="connsiteY10" fmla="*/ 432543 h 1316375"/>
                <a:gd name="connsiteX11" fmla="*/ 2240850 w 2944854"/>
                <a:gd name="connsiteY11" fmla="*/ 920305 h 1316375"/>
                <a:gd name="connsiteX12" fmla="*/ 2944854 w 2944854"/>
                <a:gd name="connsiteY12" fmla="*/ 1228607 h 1316375"/>
                <a:gd name="connsiteX13" fmla="*/ 2756623 w 2944854"/>
                <a:gd name="connsiteY13" fmla="*/ 1316375 h 1316375"/>
                <a:gd name="connsiteX14" fmla="*/ 1486231 w 2944854"/>
                <a:gd name="connsiteY14" fmla="*/ 727041 h 1316375"/>
                <a:gd name="connsiteX0" fmla="*/ 1486231 w 3024520"/>
                <a:gd name="connsiteY0" fmla="*/ 727041 h 1316375"/>
                <a:gd name="connsiteX1" fmla="*/ 257675 w 3024520"/>
                <a:gd name="connsiteY1" fmla="*/ 1302232 h 1316375"/>
                <a:gd name="connsiteX2" fmla="*/ 0 w 3024520"/>
                <a:gd name="connsiteY2" fmla="*/ 1228607 h 1316375"/>
                <a:gd name="connsiteX3" fmla="*/ 911064 w 3024520"/>
                <a:gd name="connsiteY3" fmla="*/ 837478 h 1316375"/>
                <a:gd name="connsiteX4" fmla="*/ 883456 w 3024520"/>
                <a:gd name="connsiteY4" fmla="*/ 450949 h 1316375"/>
                <a:gd name="connsiteX5" fmla="*/ 161047 w 3024520"/>
                <a:gd name="connsiteY5" fmla="*/ 119640 h 1316375"/>
                <a:gd name="connsiteX6" fmla="*/ 404917 w 3024520"/>
                <a:gd name="connsiteY6" fmla="*/ 50617 h 1316375"/>
                <a:gd name="connsiteX7" fmla="*/ 1477028 w 3024520"/>
                <a:gd name="connsiteY7" fmla="*/ 501566 h 1316375"/>
                <a:gd name="connsiteX8" fmla="*/ 2572146 w 3024520"/>
                <a:gd name="connsiteY8" fmla="*/ 0 h 1316375"/>
                <a:gd name="connsiteX9" fmla="*/ 2875834 w 3024520"/>
                <a:gd name="connsiteY9" fmla="*/ 96632 h 1316375"/>
                <a:gd name="connsiteX10" fmla="*/ 2079803 w 3024520"/>
                <a:gd name="connsiteY10" fmla="*/ 432543 h 1316375"/>
                <a:gd name="connsiteX11" fmla="*/ 2240850 w 3024520"/>
                <a:gd name="connsiteY11" fmla="*/ 920305 h 1316375"/>
                <a:gd name="connsiteX12" fmla="*/ 3024520 w 3024520"/>
                <a:gd name="connsiteY12" fmla="*/ 1228607 h 1316375"/>
                <a:gd name="connsiteX13" fmla="*/ 2756623 w 3024520"/>
                <a:gd name="connsiteY13" fmla="*/ 1316375 h 1316375"/>
                <a:gd name="connsiteX14" fmla="*/ 1486231 w 3024520"/>
                <a:gd name="connsiteY14" fmla="*/ 727041 h 1316375"/>
                <a:gd name="connsiteX0" fmla="*/ 1537780 w 3076069"/>
                <a:gd name="connsiteY0" fmla="*/ 727041 h 1316375"/>
                <a:gd name="connsiteX1" fmla="*/ 309224 w 3076069"/>
                <a:gd name="connsiteY1" fmla="*/ 1302232 h 1316375"/>
                <a:gd name="connsiteX2" fmla="*/ 0 w 3076069"/>
                <a:gd name="connsiteY2" fmla="*/ 1228607 h 1316375"/>
                <a:gd name="connsiteX3" fmla="*/ 962613 w 3076069"/>
                <a:gd name="connsiteY3" fmla="*/ 837478 h 1316375"/>
                <a:gd name="connsiteX4" fmla="*/ 935005 w 3076069"/>
                <a:gd name="connsiteY4" fmla="*/ 450949 h 1316375"/>
                <a:gd name="connsiteX5" fmla="*/ 212596 w 3076069"/>
                <a:gd name="connsiteY5" fmla="*/ 119640 h 1316375"/>
                <a:gd name="connsiteX6" fmla="*/ 456466 w 3076069"/>
                <a:gd name="connsiteY6" fmla="*/ 50617 h 1316375"/>
                <a:gd name="connsiteX7" fmla="*/ 1528577 w 3076069"/>
                <a:gd name="connsiteY7" fmla="*/ 501566 h 1316375"/>
                <a:gd name="connsiteX8" fmla="*/ 2623695 w 3076069"/>
                <a:gd name="connsiteY8" fmla="*/ 0 h 1316375"/>
                <a:gd name="connsiteX9" fmla="*/ 2927383 w 3076069"/>
                <a:gd name="connsiteY9" fmla="*/ 96632 h 1316375"/>
                <a:gd name="connsiteX10" fmla="*/ 2131352 w 3076069"/>
                <a:gd name="connsiteY10" fmla="*/ 432543 h 1316375"/>
                <a:gd name="connsiteX11" fmla="*/ 2292399 w 3076069"/>
                <a:gd name="connsiteY11" fmla="*/ 920305 h 1316375"/>
                <a:gd name="connsiteX12" fmla="*/ 3076069 w 3076069"/>
                <a:gd name="connsiteY12" fmla="*/ 1228607 h 1316375"/>
                <a:gd name="connsiteX13" fmla="*/ 2808172 w 3076069"/>
                <a:gd name="connsiteY13" fmla="*/ 1316375 h 1316375"/>
                <a:gd name="connsiteX14" fmla="*/ 1537780 w 3076069"/>
                <a:gd name="connsiteY14" fmla="*/ 727041 h 1316375"/>
                <a:gd name="connsiteX0" fmla="*/ 1537780 w 3076069"/>
                <a:gd name="connsiteY0" fmla="*/ 727041 h 1321259"/>
                <a:gd name="connsiteX1" fmla="*/ 313981 w 3076069"/>
                <a:gd name="connsiteY1" fmla="*/ 1321259 h 1321259"/>
                <a:gd name="connsiteX2" fmla="*/ 0 w 3076069"/>
                <a:gd name="connsiteY2" fmla="*/ 1228607 h 1321259"/>
                <a:gd name="connsiteX3" fmla="*/ 962613 w 3076069"/>
                <a:gd name="connsiteY3" fmla="*/ 837478 h 1321259"/>
                <a:gd name="connsiteX4" fmla="*/ 935005 w 3076069"/>
                <a:gd name="connsiteY4" fmla="*/ 450949 h 1321259"/>
                <a:gd name="connsiteX5" fmla="*/ 212596 w 3076069"/>
                <a:gd name="connsiteY5" fmla="*/ 119640 h 1321259"/>
                <a:gd name="connsiteX6" fmla="*/ 456466 w 3076069"/>
                <a:gd name="connsiteY6" fmla="*/ 50617 h 1321259"/>
                <a:gd name="connsiteX7" fmla="*/ 1528577 w 3076069"/>
                <a:gd name="connsiteY7" fmla="*/ 501566 h 1321259"/>
                <a:gd name="connsiteX8" fmla="*/ 2623695 w 3076069"/>
                <a:gd name="connsiteY8" fmla="*/ 0 h 1321259"/>
                <a:gd name="connsiteX9" fmla="*/ 2927383 w 3076069"/>
                <a:gd name="connsiteY9" fmla="*/ 96632 h 1321259"/>
                <a:gd name="connsiteX10" fmla="*/ 2131352 w 3076069"/>
                <a:gd name="connsiteY10" fmla="*/ 432543 h 1321259"/>
                <a:gd name="connsiteX11" fmla="*/ 2292399 w 3076069"/>
                <a:gd name="connsiteY11" fmla="*/ 920305 h 1321259"/>
                <a:gd name="connsiteX12" fmla="*/ 3076069 w 3076069"/>
                <a:gd name="connsiteY12" fmla="*/ 1228607 h 1321259"/>
                <a:gd name="connsiteX13" fmla="*/ 2808172 w 3076069"/>
                <a:gd name="connsiteY13" fmla="*/ 1316375 h 1321259"/>
                <a:gd name="connsiteX14" fmla="*/ 1537780 w 3076069"/>
                <a:gd name="connsiteY14" fmla="*/ 727041 h 1321259"/>
                <a:gd name="connsiteX0" fmla="*/ 1537780 w 3076069"/>
                <a:gd name="connsiteY0" fmla="*/ 750825 h 1321259"/>
                <a:gd name="connsiteX1" fmla="*/ 313981 w 3076069"/>
                <a:gd name="connsiteY1" fmla="*/ 1321259 h 1321259"/>
                <a:gd name="connsiteX2" fmla="*/ 0 w 3076069"/>
                <a:gd name="connsiteY2" fmla="*/ 1228607 h 1321259"/>
                <a:gd name="connsiteX3" fmla="*/ 962613 w 3076069"/>
                <a:gd name="connsiteY3" fmla="*/ 837478 h 1321259"/>
                <a:gd name="connsiteX4" fmla="*/ 935005 w 3076069"/>
                <a:gd name="connsiteY4" fmla="*/ 450949 h 1321259"/>
                <a:gd name="connsiteX5" fmla="*/ 212596 w 3076069"/>
                <a:gd name="connsiteY5" fmla="*/ 119640 h 1321259"/>
                <a:gd name="connsiteX6" fmla="*/ 456466 w 3076069"/>
                <a:gd name="connsiteY6" fmla="*/ 50617 h 1321259"/>
                <a:gd name="connsiteX7" fmla="*/ 1528577 w 3076069"/>
                <a:gd name="connsiteY7" fmla="*/ 501566 h 1321259"/>
                <a:gd name="connsiteX8" fmla="*/ 2623695 w 3076069"/>
                <a:gd name="connsiteY8" fmla="*/ 0 h 1321259"/>
                <a:gd name="connsiteX9" fmla="*/ 2927383 w 3076069"/>
                <a:gd name="connsiteY9" fmla="*/ 96632 h 1321259"/>
                <a:gd name="connsiteX10" fmla="*/ 2131352 w 3076069"/>
                <a:gd name="connsiteY10" fmla="*/ 432543 h 1321259"/>
                <a:gd name="connsiteX11" fmla="*/ 2292399 w 3076069"/>
                <a:gd name="connsiteY11" fmla="*/ 920305 h 1321259"/>
                <a:gd name="connsiteX12" fmla="*/ 3076069 w 3076069"/>
                <a:gd name="connsiteY12" fmla="*/ 1228607 h 1321259"/>
                <a:gd name="connsiteX13" fmla="*/ 2808172 w 3076069"/>
                <a:gd name="connsiteY13" fmla="*/ 1316375 h 1321259"/>
                <a:gd name="connsiteX14" fmla="*/ 1537780 w 3076069"/>
                <a:gd name="connsiteY14" fmla="*/ 750825 h 132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076069" h="1321259">
                  <a:moveTo>
                    <a:pt x="1537780" y="750825"/>
                  </a:moveTo>
                  <a:lnTo>
                    <a:pt x="313981" y="1321259"/>
                  </a:lnTo>
                  <a:lnTo>
                    <a:pt x="0" y="1228607"/>
                  </a:lnTo>
                  <a:lnTo>
                    <a:pt x="962613" y="837478"/>
                  </a:lnTo>
                  <a:lnTo>
                    <a:pt x="935005" y="450949"/>
                  </a:lnTo>
                  <a:lnTo>
                    <a:pt x="212596" y="119640"/>
                  </a:lnTo>
                  <a:lnTo>
                    <a:pt x="456466" y="50617"/>
                  </a:lnTo>
                  <a:lnTo>
                    <a:pt x="1528577" y="501566"/>
                  </a:lnTo>
                  <a:lnTo>
                    <a:pt x="2623695" y="0"/>
                  </a:lnTo>
                  <a:lnTo>
                    <a:pt x="2927383" y="96632"/>
                  </a:lnTo>
                  <a:lnTo>
                    <a:pt x="2131352" y="432543"/>
                  </a:lnTo>
                  <a:lnTo>
                    <a:pt x="2292399" y="920305"/>
                  </a:lnTo>
                  <a:lnTo>
                    <a:pt x="3076069" y="1228607"/>
                  </a:lnTo>
                  <a:lnTo>
                    <a:pt x="2808172" y="1316375"/>
                  </a:lnTo>
                  <a:lnTo>
                    <a:pt x="1537780" y="750825"/>
                  </a:lnTo>
                  <a:close/>
                </a:path>
              </a:pathLst>
            </a:custGeom>
            <a:solidFill>
              <a:srgbClr val="3333CC">
                <a:lumMod val="60000"/>
                <a:lumOff val="40000"/>
              </a:srgbClr>
            </a:solidFill>
            <a:ln w="952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282" name="Freeform 281">
              <a:extLst>
                <a:ext uri="{FF2B5EF4-FFF2-40B4-BE49-F238E27FC236}">
                  <a16:creationId xmlns:a16="http://schemas.microsoft.com/office/drawing/2014/main" id="{0FF22D66-78A9-2245-ACA6-A35063B9545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02655" y="1633103"/>
              <a:ext cx="662444" cy="111241"/>
            </a:xfrm>
            <a:custGeom>
              <a:avLst/>
              <a:gdLst>
                <a:gd name="T0" fmla="*/ 0 w 3723451"/>
                <a:gd name="T1" fmla="*/ 27215 h 932950"/>
                <a:gd name="T2" fmla="*/ 116562 w 3723451"/>
                <a:gd name="T3" fmla="*/ 321 h 932950"/>
                <a:gd name="T4" fmla="*/ 330164 w 3723451"/>
                <a:gd name="T5" fmla="*/ 62070 h 932950"/>
                <a:gd name="T6" fmla="*/ 533943 w 3723451"/>
                <a:gd name="T7" fmla="*/ 0 h 932950"/>
                <a:gd name="T8" fmla="*/ 662444 w 3723451"/>
                <a:gd name="T9" fmla="*/ 24700 h 932950"/>
                <a:gd name="T10" fmla="*/ 566839 w 3723451"/>
                <a:gd name="T11" fmla="*/ 55072 h 932950"/>
                <a:gd name="T12" fmla="*/ 536059 w 3723451"/>
                <a:gd name="T13" fmla="*/ 46883 h 932950"/>
                <a:gd name="T14" fmla="*/ 333917 w 3723451"/>
                <a:gd name="T15" fmla="*/ 111241 h 932950"/>
                <a:gd name="T16" fmla="*/ 126604 w 3723451"/>
                <a:gd name="T17" fmla="*/ 49251 h 932950"/>
                <a:gd name="T18" fmla="*/ 93086 w 3723451"/>
                <a:gd name="T19" fmla="*/ 55941 h 932950"/>
                <a:gd name="T20" fmla="*/ 0 w 3723451"/>
                <a:gd name="T21" fmla="*/ 27215 h 93295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3723451" h="932950">
                  <a:moveTo>
                    <a:pt x="0" y="228246"/>
                  </a:moveTo>
                  <a:lnTo>
                    <a:pt x="655168" y="2690"/>
                  </a:lnTo>
                  <a:lnTo>
                    <a:pt x="1855778" y="520562"/>
                  </a:lnTo>
                  <a:lnTo>
                    <a:pt x="3001174" y="0"/>
                  </a:lnTo>
                  <a:lnTo>
                    <a:pt x="3723451" y="207149"/>
                  </a:lnTo>
                  <a:lnTo>
                    <a:pt x="3186079" y="461874"/>
                  </a:lnTo>
                  <a:lnTo>
                    <a:pt x="3013067" y="393200"/>
                  </a:lnTo>
                  <a:lnTo>
                    <a:pt x="1876873" y="932950"/>
                  </a:lnTo>
                  <a:lnTo>
                    <a:pt x="711613" y="413055"/>
                  </a:lnTo>
                  <a:lnTo>
                    <a:pt x="523214" y="469166"/>
                  </a:lnTo>
                  <a:lnTo>
                    <a:pt x="0" y="228246"/>
                  </a:ln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83" name="Freeform 282">
              <a:extLst>
                <a:ext uri="{FF2B5EF4-FFF2-40B4-BE49-F238E27FC236}">
                  <a16:creationId xmlns:a16="http://schemas.microsoft.com/office/drawing/2014/main" id="{A86BA2E2-E459-454D-98E3-2CB0E41E1E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536889" y="1727776"/>
              <a:ext cx="244057" cy="97040"/>
            </a:xfrm>
            <a:custGeom>
              <a:avLst/>
              <a:gdLst>
                <a:gd name="T0" fmla="*/ 0 w 1366596"/>
                <a:gd name="T1" fmla="*/ 0 h 809868"/>
                <a:gd name="T2" fmla="*/ 244057 w 1366596"/>
                <a:gd name="T3" fmla="*/ 74985 h 809868"/>
                <a:gd name="T4" fmla="*/ 154487 w 1366596"/>
                <a:gd name="T5" fmla="*/ 97040 h 809868"/>
                <a:gd name="T6" fmla="*/ 822 w 1366596"/>
                <a:gd name="T7" fmla="*/ 51277 h 809868"/>
                <a:gd name="T8" fmla="*/ 0 w 1366596"/>
                <a:gd name="T9" fmla="*/ 0 h 8098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66596" h="809868">
                  <a:moveTo>
                    <a:pt x="0" y="0"/>
                  </a:moveTo>
                  <a:lnTo>
                    <a:pt x="1366596" y="625807"/>
                  </a:lnTo>
                  <a:lnTo>
                    <a:pt x="865050" y="809868"/>
                  </a:lnTo>
                  <a:lnTo>
                    <a:pt x="4601" y="427942"/>
                  </a:lnTo>
                  <a:cubicBezTo>
                    <a:pt x="-1535" y="105836"/>
                    <a:pt x="1534" y="142647"/>
                    <a:pt x="0" y="0"/>
                  </a:cubicBez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84" name="Freeform 283">
              <a:extLst>
                <a:ext uri="{FF2B5EF4-FFF2-40B4-BE49-F238E27FC236}">
                  <a16:creationId xmlns:a16="http://schemas.microsoft.com/office/drawing/2014/main" id="{32EB212F-0575-FD42-B1AF-F3AAD1FDE6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89977" y="1730144"/>
              <a:ext cx="240888" cy="97039"/>
            </a:xfrm>
            <a:custGeom>
              <a:avLst/>
              <a:gdLst>
                <a:gd name="T0" fmla="*/ 237599 w 1348191"/>
                <a:gd name="T1" fmla="*/ 0 h 791462"/>
                <a:gd name="T2" fmla="*/ 240888 w 1348191"/>
                <a:gd name="T3" fmla="*/ 46827 h 791462"/>
                <a:gd name="T4" fmla="*/ 87147 w 1348191"/>
                <a:gd name="T5" fmla="*/ 97039 h 791462"/>
                <a:gd name="T6" fmla="*/ 0 w 1348191"/>
                <a:gd name="T7" fmla="*/ 75036 h 791462"/>
                <a:gd name="T8" fmla="*/ 237599 w 1348191"/>
                <a:gd name="T9" fmla="*/ 0 h 79146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48191" h="791462">
                  <a:moveTo>
                    <a:pt x="1329786" y="0"/>
                  </a:moveTo>
                  <a:lnTo>
                    <a:pt x="1348191" y="381926"/>
                  </a:lnTo>
                  <a:lnTo>
                    <a:pt x="487742" y="791462"/>
                  </a:lnTo>
                  <a:lnTo>
                    <a:pt x="0" y="612002"/>
                  </a:lnTo>
                  <a:lnTo>
                    <a:pt x="1329786" y="0"/>
                  </a:ln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cxnSp>
          <p:nvCxnSpPr>
            <p:cNvPr id="285" name="Straight Connector 284">
              <a:extLst>
                <a:ext uri="{FF2B5EF4-FFF2-40B4-BE49-F238E27FC236}">
                  <a16:creationId xmlns:a16="http://schemas.microsoft.com/office/drawing/2014/main" id="{913FC001-18AF-3A49-BFB4-0B914F19FFD8}"/>
                </a:ext>
              </a:extLst>
            </p:cNvPr>
            <p:cNvCxnSpPr>
              <a:cxnSpLocks noChangeShapeType="1"/>
              <a:endCxn id="280" idx="2"/>
            </p:cNvCxnSpPr>
            <p:nvPr/>
          </p:nvCxnSpPr>
          <p:spPr bwMode="auto">
            <a:xfrm flipH="1" flipV="1">
              <a:off x="1871277" y="1737243"/>
              <a:ext cx="3169" cy="123074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  <a:headEnd/>
              <a:tailEnd/>
            </a:ln>
            <a:effectLst>
              <a:outerShdw blurRad="40005" dist="19939" dir="5400000" algn="tl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6" name="Straight Connector 285">
              <a:extLst>
                <a:ext uri="{FF2B5EF4-FFF2-40B4-BE49-F238E27FC236}">
                  <a16:creationId xmlns:a16="http://schemas.microsoft.com/office/drawing/2014/main" id="{7194EB53-3E3D-024D-B0D2-5596DAD2A331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 flipV="1">
              <a:off x="2996477" y="1734877"/>
              <a:ext cx="3171" cy="123074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  <a:headEnd/>
              <a:tailEnd/>
            </a:ln>
            <a:effectLst>
              <a:outerShdw blurRad="40005" dist="19939" dir="5400000" algn="tl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287" name="Group 286">
            <a:extLst>
              <a:ext uri="{FF2B5EF4-FFF2-40B4-BE49-F238E27FC236}">
                <a16:creationId xmlns:a16="http://schemas.microsoft.com/office/drawing/2014/main" id="{7169FC3C-178E-6048-AB6C-8493893B17E5}"/>
              </a:ext>
            </a:extLst>
          </p:cNvPr>
          <p:cNvGrpSpPr>
            <a:grpSpLocks/>
          </p:cNvGrpSpPr>
          <p:nvPr/>
        </p:nvGrpSpPr>
        <p:grpSpPr bwMode="auto">
          <a:xfrm>
            <a:off x="3347623" y="2370207"/>
            <a:ext cx="5270500" cy="3805238"/>
            <a:chOff x="1757805" y="2331054"/>
            <a:chExt cx="5270058" cy="3804634"/>
          </a:xfrm>
        </p:grpSpPr>
        <p:sp>
          <p:nvSpPr>
            <p:cNvPr id="288" name="Freeform 287">
              <a:extLst>
                <a:ext uri="{FF2B5EF4-FFF2-40B4-BE49-F238E27FC236}">
                  <a16:creationId xmlns:a16="http://schemas.microsoft.com/office/drawing/2014/main" id="{440C625E-763F-DC45-B239-42BFE9E9081B}"/>
                </a:ext>
              </a:extLst>
            </p:cNvPr>
            <p:cNvSpPr/>
            <p:nvPr/>
          </p:nvSpPr>
          <p:spPr>
            <a:xfrm>
              <a:off x="1776853" y="4829382"/>
              <a:ext cx="1220685" cy="920604"/>
            </a:xfrm>
            <a:custGeom>
              <a:avLst/>
              <a:gdLst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418712 w 1040633"/>
                <a:gd name="connsiteY4" fmla="*/ 1189324 h 1219697"/>
                <a:gd name="connsiteX5" fmla="*/ 139870 w 1040633"/>
                <a:gd name="connsiteY5" fmla="*/ 1191723 h 1219697"/>
                <a:gd name="connsiteX0" fmla="*/ 139870 w 1040633"/>
                <a:gd name="connsiteY0" fmla="*/ 1191723 h 1355926"/>
                <a:gd name="connsiteX1" fmla="*/ 0 w 1040633"/>
                <a:gd name="connsiteY1" fmla="*/ 0 h 1355926"/>
                <a:gd name="connsiteX2" fmla="*/ 1040633 w 1040633"/>
                <a:gd name="connsiteY2" fmla="*/ 16785 h 1355926"/>
                <a:gd name="connsiteX3" fmla="*/ 833625 w 1040633"/>
                <a:gd name="connsiteY3" fmla="*/ 1219697 h 1355926"/>
                <a:gd name="connsiteX4" fmla="*/ 139870 w 1040633"/>
                <a:gd name="connsiteY4" fmla="*/ 1191723 h 1355926"/>
                <a:gd name="connsiteX0" fmla="*/ 139870 w 1040633"/>
                <a:gd name="connsiteY0" fmla="*/ 1191723 h 1289901"/>
                <a:gd name="connsiteX1" fmla="*/ 0 w 1040633"/>
                <a:gd name="connsiteY1" fmla="*/ 0 h 1289901"/>
                <a:gd name="connsiteX2" fmla="*/ 1040633 w 1040633"/>
                <a:gd name="connsiteY2" fmla="*/ 16785 h 1289901"/>
                <a:gd name="connsiteX3" fmla="*/ 833625 w 1040633"/>
                <a:gd name="connsiteY3" fmla="*/ 1219697 h 1289901"/>
                <a:gd name="connsiteX4" fmla="*/ 139870 w 1040633"/>
                <a:gd name="connsiteY4" fmla="*/ 1191723 h 1289901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191723"/>
                <a:gd name="connsiteX1" fmla="*/ 0 w 1040633"/>
                <a:gd name="connsiteY1" fmla="*/ 0 h 1191723"/>
                <a:gd name="connsiteX2" fmla="*/ 1040633 w 1040633"/>
                <a:gd name="connsiteY2" fmla="*/ 16785 h 1191723"/>
                <a:gd name="connsiteX3" fmla="*/ 671988 w 1040633"/>
                <a:gd name="connsiteY3" fmla="*/ 1158121 h 1191723"/>
                <a:gd name="connsiteX4" fmla="*/ 139870 w 1040633"/>
                <a:gd name="connsiteY4" fmla="*/ 1191723 h 1191723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56947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569478 w 1040633"/>
                <a:gd name="connsiteY3" fmla="*/ 1158121 h 1160935"/>
                <a:gd name="connsiteX4" fmla="*/ 363082 w 1040633"/>
                <a:gd name="connsiteY4" fmla="*/ 1160935 h 1160935"/>
                <a:gd name="connsiteX0" fmla="*/ 448507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569478 w 1040633"/>
                <a:gd name="connsiteY3" fmla="*/ 1158121 h 1160935"/>
                <a:gd name="connsiteX4" fmla="*/ 448507 w 1040633"/>
                <a:gd name="connsiteY4" fmla="*/ 1160935 h 1160935"/>
                <a:gd name="connsiteX0" fmla="*/ 448507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569478 w 1040633"/>
                <a:gd name="connsiteY3" fmla="*/ 1158121 h 1160935"/>
                <a:gd name="connsiteX4" fmla="*/ 448507 w 1040633"/>
                <a:gd name="connsiteY4" fmla="*/ 1160935 h 1160935"/>
                <a:gd name="connsiteX0" fmla="*/ 448507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569478 w 1040633"/>
                <a:gd name="connsiteY3" fmla="*/ 1158121 h 1160935"/>
                <a:gd name="connsiteX4" fmla="*/ 448507 w 1040633"/>
                <a:gd name="connsiteY4" fmla="*/ 1160935 h 1160935"/>
                <a:gd name="connsiteX0" fmla="*/ 448507 w 1325315"/>
                <a:gd name="connsiteY0" fmla="*/ 1160935 h 1160935"/>
                <a:gd name="connsiteX1" fmla="*/ 0 w 1325315"/>
                <a:gd name="connsiteY1" fmla="*/ 0 h 1160935"/>
                <a:gd name="connsiteX2" fmla="*/ 1040633 w 1325315"/>
                <a:gd name="connsiteY2" fmla="*/ 16785 h 1160935"/>
                <a:gd name="connsiteX3" fmla="*/ 1214315 w 1325315"/>
                <a:gd name="connsiteY3" fmla="*/ 1064597 h 1160935"/>
                <a:gd name="connsiteX4" fmla="*/ 448507 w 1325315"/>
                <a:gd name="connsiteY4" fmla="*/ 1160935 h 1160935"/>
                <a:gd name="connsiteX0" fmla="*/ 448507 w 1214315"/>
                <a:gd name="connsiteY0" fmla="*/ 1160935 h 1160935"/>
                <a:gd name="connsiteX1" fmla="*/ 0 w 1214315"/>
                <a:gd name="connsiteY1" fmla="*/ 0 h 1160935"/>
                <a:gd name="connsiteX2" fmla="*/ 1040633 w 1214315"/>
                <a:gd name="connsiteY2" fmla="*/ 16785 h 1160935"/>
                <a:gd name="connsiteX3" fmla="*/ 1214315 w 1214315"/>
                <a:gd name="connsiteY3" fmla="*/ 1064597 h 1160935"/>
                <a:gd name="connsiteX4" fmla="*/ 448507 w 1214315"/>
                <a:gd name="connsiteY4" fmla="*/ 1160935 h 1160935"/>
                <a:gd name="connsiteX0" fmla="*/ 448507 w 1214315"/>
                <a:gd name="connsiteY0" fmla="*/ 1160935 h 1160935"/>
                <a:gd name="connsiteX1" fmla="*/ 0 w 1214315"/>
                <a:gd name="connsiteY1" fmla="*/ 0 h 1160935"/>
                <a:gd name="connsiteX2" fmla="*/ 1040633 w 1214315"/>
                <a:gd name="connsiteY2" fmla="*/ 16785 h 1160935"/>
                <a:gd name="connsiteX3" fmla="*/ 1214315 w 1214315"/>
                <a:gd name="connsiteY3" fmla="*/ 1064597 h 1160935"/>
                <a:gd name="connsiteX4" fmla="*/ 448507 w 1214315"/>
                <a:gd name="connsiteY4" fmla="*/ 1160935 h 1160935"/>
                <a:gd name="connsiteX0" fmla="*/ 1053964 w 1214315"/>
                <a:gd name="connsiteY0" fmla="*/ 1136323 h 1136323"/>
                <a:gd name="connsiteX1" fmla="*/ 0 w 1214315"/>
                <a:gd name="connsiteY1" fmla="*/ 0 h 1136323"/>
                <a:gd name="connsiteX2" fmla="*/ 1040633 w 1214315"/>
                <a:gd name="connsiteY2" fmla="*/ 16785 h 1136323"/>
                <a:gd name="connsiteX3" fmla="*/ 1214315 w 1214315"/>
                <a:gd name="connsiteY3" fmla="*/ 1064597 h 1136323"/>
                <a:gd name="connsiteX4" fmla="*/ 1053964 w 1214315"/>
                <a:gd name="connsiteY4" fmla="*/ 1136323 h 1136323"/>
                <a:gd name="connsiteX0" fmla="*/ 1053964 w 1214315"/>
                <a:gd name="connsiteY0" fmla="*/ 1136323 h 1136323"/>
                <a:gd name="connsiteX1" fmla="*/ 0 w 1214315"/>
                <a:gd name="connsiteY1" fmla="*/ 0 h 1136323"/>
                <a:gd name="connsiteX2" fmla="*/ 1040633 w 1214315"/>
                <a:gd name="connsiteY2" fmla="*/ 16785 h 1136323"/>
                <a:gd name="connsiteX3" fmla="*/ 1214315 w 1214315"/>
                <a:gd name="connsiteY3" fmla="*/ 1064597 h 1136323"/>
                <a:gd name="connsiteX4" fmla="*/ 1053964 w 1214315"/>
                <a:gd name="connsiteY4" fmla="*/ 1136323 h 1136323"/>
                <a:gd name="connsiteX0" fmla="*/ 1053964 w 1214315"/>
                <a:gd name="connsiteY0" fmla="*/ 1136323 h 1136323"/>
                <a:gd name="connsiteX1" fmla="*/ 0 w 1214315"/>
                <a:gd name="connsiteY1" fmla="*/ 0 h 1136323"/>
                <a:gd name="connsiteX2" fmla="*/ 1040633 w 1214315"/>
                <a:gd name="connsiteY2" fmla="*/ 16785 h 1136323"/>
                <a:gd name="connsiteX3" fmla="*/ 1214315 w 1214315"/>
                <a:gd name="connsiteY3" fmla="*/ 1064597 h 1136323"/>
                <a:gd name="connsiteX4" fmla="*/ 1053964 w 1214315"/>
                <a:gd name="connsiteY4" fmla="*/ 1136323 h 1136323"/>
                <a:gd name="connsiteX0" fmla="*/ 1060159 w 1220510"/>
                <a:gd name="connsiteY0" fmla="*/ 1119627 h 1119627"/>
                <a:gd name="connsiteX1" fmla="*/ 0 w 1220510"/>
                <a:gd name="connsiteY1" fmla="*/ 249694 h 1119627"/>
                <a:gd name="connsiteX2" fmla="*/ 1046828 w 1220510"/>
                <a:gd name="connsiteY2" fmla="*/ 89 h 1119627"/>
                <a:gd name="connsiteX3" fmla="*/ 1220510 w 1220510"/>
                <a:gd name="connsiteY3" fmla="*/ 1047901 h 1119627"/>
                <a:gd name="connsiteX4" fmla="*/ 1060159 w 1220510"/>
                <a:gd name="connsiteY4" fmla="*/ 1119627 h 1119627"/>
                <a:gd name="connsiteX0" fmla="*/ 1060159 w 1220510"/>
                <a:gd name="connsiteY0" fmla="*/ 1119627 h 1119627"/>
                <a:gd name="connsiteX1" fmla="*/ 0 w 1220510"/>
                <a:gd name="connsiteY1" fmla="*/ 249694 h 1119627"/>
                <a:gd name="connsiteX2" fmla="*/ 1046828 w 1220510"/>
                <a:gd name="connsiteY2" fmla="*/ 89 h 1119627"/>
                <a:gd name="connsiteX3" fmla="*/ 1220510 w 1220510"/>
                <a:gd name="connsiteY3" fmla="*/ 1047901 h 1119627"/>
                <a:gd name="connsiteX4" fmla="*/ 1060159 w 1220510"/>
                <a:gd name="connsiteY4" fmla="*/ 1119627 h 1119627"/>
                <a:gd name="connsiteX0" fmla="*/ 1060159 w 1220510"/>
                <a:gd name="connsiteY0" fmla="*/ 1119627 h 1119627"/>
                <a:gd name="connsiteX1" fmla="*/ 0 w 1220510"/>
                <a:gd name="connsiteY1" fmla="*/ 249694 h 1119627"/>
                <a:gd name="connsiteX2" fmla="*/ 1046828 w 1220510"/>
                <a:gd name="connsiteY2" fmla="*/ 89 h 1119627"/>
                <a:gd name="connsiteX3" fmla="*/ 1220510 w 1220510"/>
                <a:gd name="connsiteY3" fmla="*/ 1047901 h 1119627"/>
                <a:gd name="connsiteX4" fmla="*/ 1060159 w 1220510"/>
                <a:gd name="connsiteY4" fmla="*/ 1119627 h 1119627"/>
                <a:gd name="connsiteX0" fmla="*/ 1060159 w 1220510"/>
                <a:gd name="connsiteY0" fmla="*/ 921649 h 921649"/>
                <a:gd name="connsiteX1" fmla="*/ 0 w 1220510"/>
                <a:gd name="connsiteY1" fmla="*/ 51716 h 921649"/>
                <a:gd name="connsiteX2" fmla="*/ 1059218 w 1220510"/>
                <a:gd name="connsiteY2" fmla="*/ 355 h 921649"/>
                <a:gd name="connsiteX3" fmla="*/ 1220510 w 1220510"/>
                <a:gd name="connsiteY3" fmla="*/ 849923 h 921649"/>
                <a:gd name="connsiteX4" fmla="*/ 1060159 w 1220510"/>
                <a:gd name="connsiteY4" fmla="*/ 921649 h 921649"/>
                <a:gd name="connsiteX0" fmla="*/ 1060159 w 1220510"/>
                <a:gd name="connsiteY0" fmla="*/ 921649 h 921649"/>
                <a:gd name="connsiteX1" fmla="*/ 0 w 1220510"/>
                <a:gd name="connsiteY1" fmla="*/ 51716 h 921649"/>
                <a:gd name="connsiteX2" fmla="*/ 1059218 w 1220510"/>
                <a:gd name="connsiteY2" fmla="*/ 355 h 921649"/>
                <a:gd name="connsiteX3" fmla="*/ 1220510 w 1220510"/>
                <a:gd name="connsiteY3" fmla="*/ 849923 h 921649"/>
                <a:gd name="connsiteX4" fmla="*/ 1060159 w 1220510"/>
                <a:gd name="connsiteY4" fmla="*/ 921649 h 921649"/>
                <a:gd name="connsiteX0" fmla="*/ 1060159 w 1220510"/>
                <a:gd name="connsiteY0" fmla="*/ 921649 h 921649"/>
                <a:gd name="connsiteX1" fmla="*/ 0 w 1220510"/>
                <a:gd name="connsiteY1" fmla="*/ 51716 h 921649"/>
                <a:gd name="connsiteX2" fmla="*/ 1059218 w 1220510"/>
                <a:gd name="connsiteY2" fmla="*/ 355 h 921649"/>
                <a:gd name="connsiteX3" fmla="*/ 1220510 w 1220510"/>
                <a:gd name="connsiteY3" fmla="*/ 849923 h 921649"/>
                <a:gd name="connsiteX4" fmla="*/ 1060159 w 1220510"/>
                <a:gd name="connsiteY4" fmla="*/ 921649 h 921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0510" h="921649">
                  <a:moveTo>
                    <a:pt x="1060159" y="921649"/>
                  </a:moveTo>
                  <a:cubicBezTo>
                    <a:pt x="166591" y="183345"/>
                    <a:pt x="908943" y="790884"/>
                    <a:pt x="0" y="51716"/>
                  </a:cubicBezTo>
                  <a:cubicBezTo>
                    <a:pt x="346878" y="57311"/>
                    <a:pt x="712340" y="-5240"/>
                    <a:pt x="1059218" y="355"/>
                  </a:cubicBezTo>
                  <a:cubicBezTo>
                    <a:pt x="1192967" y="751903"/>
                    <a:pt x="1090859" y="157699"/>
                    <a:pt x="1220510" y="849923"/>
                  </a:cubicBezTo>
                  <a:cubicBezTo>
                    <a:pt x="1126090" y="855456"/>
                    <a:pt x="1222187" y="863235"/>
                    <a:pt x="1060159" y="921649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lumMod val="95000"/>
                  </a:srgbClr>
                </a:gs>
                <a:gs pos="100000">
                  <a:srgbClr val="FFFFFF">
                    <a:lumMod val="75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FFFFFF">
                  <a:lumMod val="75000"/>
                </a:srgbClr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289" name="Freeform 288">
              <a:extLst>
                <a:ext uri="{FF2B5EF4-FFF2-40B4-BE49-F238E27FC236}">
                  <a16:creationId xmlns:a16="http://schemas.microsoft.com/office/drawing/2014/main" id="{7B2A49C4-873B-2743-B356-AA474598AAC7}"/>
                </a:ext>
              </a:extLst>
            </p:cNvPr>
            <p:cNvSpPr/>
            <p:nvPr/>
          </p:nvSpPr>
          <p:spPr>
            <a:xfrm>
              <a:off x="6102428" y="4916682"/>
              <a:ext cx="925435" cy="757117"/>
            </a:xfrm>
            <a:custGeom>
              <a:avLst/>
              <a:gdLst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418712 w 1040633"/>
                <a:gd name="connsiteY4" fmla="*/ 1189324 h 1219697"/>
                <a:gd name="connsiteX5" fmla="*/ 139870 w 1040633"/>
                <a:gd name="connsiteY5" fmla="*/ 1191723 h 1219697"/>
                <a:gd name="connsiteX0" fmla="*/ 139870 w 1040633"/>
                <a:gd name="connsiteY0" fmla="*/ 1191723 h 1355926"/>
                <a:gd name="connsiteX1" fmla="*/ 0 w 1040633"/>
                <a:gd name="connsiteY1" fmla="*/ 0 h 1355926"/>
                <a:gd name="connsiteX2" fmla="*/ 1040633 w 1040633"/>
                <a:gd name="connsiteY2" fmla="*/ 16785 h 1355926"/>
                <a:gd name="connsiteX3" fmla="*/ 833625 w 1040633"/>
                <a:gd name="connsiteY3" fmla="*/ 1219697 h 1355926"/>
                <a:gd name="connsiteX4" fmla="*/ 139870 w 1040633"/>
                <a:gd name="connsiteY4" fmla="*/ 1191723 h 1355926"/>
                <a:gd name="connsiteX0" fmla="*/ 139870 w 1040633"/>
                <a:gd name="connsiteY0" fmla="*/ 1191723 h 1289901"/>
                <a:gd name="connsiteX1" fmla="*/ 0 w 1040633"/>
                <a:gd name="connsiteY1" fmla="*/ 0 h 1289901"/>
                <a:gd name="connsiteX2" fmla="*/ 1040633 w 1040633"/>
                <a:gd name="connsiteY2" fmla="*/ 16785 h 1289901"/>
                <a:gd name="connsiteX3" fmla="*/ 833625 w 1040633"/>
                <a:gd name="connsiteY3" fmla="*/ 1219697 h 1289901"/>
                <a:gd name="connsiteX4" fmla="*/ 139870 w 1040633"/>
                <a:gd name="connsiteY4" fmla="*/ 1191723 h 1289901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191723"/>
                <a:gd name="connsiteX1" fmla="*/ 0 w 1040633"/>
                <a:gd name="connsiteY1" fmla="*/ 0 h 1191723"/>
                <a:gd name="connsiteX2" fmla="*/ 1040633 w 1040633"/>
                <a:gd name="connsiteY2" fmla="*/ 16785 h 1191723"/>
                <a:gd name="connsiteX3" fmla="*/ 671988 w 1040633"/>
                <a:gd name="connsiteY3" fmla="*/ 1158121 h 1191723"/>
                <a:gd name="connsiteX4" fmla="*/ 139870 w 1040633"/>
                <a:gd name="connsiteY4" fmla="*/ 1191723 h 1191723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778664"/>
                <a:gd name="connsiteY0" fmla="*/ 1160935 h 1160935"/>
                <a:gd name="connsiteX1" fmla="*/ 0 w 778664"/>
                <a:gd name="connsiteY1" fmla="*/ 0 h 1160935"/>
                <a:gd name="connsiteX2" fmla="*/ 778664 w 778664"/>
                <a:gd name="connsiteY2" fmla="*/ 130682 h 1160935"/>
                <a:gd name="connsiteX3" fmla="*/ 671988 w 778664"/>
                <a:gd name="connsiteY3" fmla="*/ 1158121 h 1160935"/>
                <a:gd name="connsiteX4" fmla="*/ 363082 w 778664"/>
                <a:gd name="connsiteY4" fmla="*/ 1160935 h 1160935"/>
                <a:gd name="connsiteX0" fmla="*/ 363082 w 778664"/>
                <a:gd name="connsiteY0" fmla="*/ 1160935 h 1160935"/>
                <a:gd name="connsiteX1" fmla="*/ 0 w 778664"/>
                <a:gd name="connsiteY1" fmla="*/ 0 h 1160935"/>
                <a:gd name="connsiteX2" fmla="*/ 778664 w 778664"/>
                <a:gd name="connsiteY2" fmla="*/ 130682 h 1160935"/>
                <a:gd name="connsiteX3" fmla="*/ 694768 w 778664"/>
                <a:gd name="connsiteY3" fmla="*/ 1112562 h 1160935"/>
                <a:gd name="connsiteX4" fmla="*/ 363082 w 778664"/>
                <a:gd name="connsiteY4" fmla="*/ 1160935 h 1160935"/>
                <a:gd name="connsiteX0" fmla="*/ 363082 w 778664"/>
                <a:gd name="connsiteY0" fmla="*/ 1160935 h 1160935"/>
                <a:gd name="connsiteX1" fmla="*/ 0 w 778664"/>
                <a:gd name="connsiteY1" fmla="*/ 0 h 1160935"/>
                <a:gd name="connsiteX2" fmla="*/ 778664 w 778664"/>
                <a:gd name="connsiteY2" fmla="*/ 130682 h 1160935"/>
                <a:gd name="connsiteX3" fmla="*/ 694768 w 778664"/>
                <a:gd name="connsiteY3" fmla="*/ 1112562 h 1160935"/>
                <a:gd name="connsiteX4" fmla="*/ 363082 w 778664"/>
                <a:gd name="connsiteY4" fmla="*/ 1160935 h 1160935"/>
                <a:gd name="connsiteX0" fmla="*/ 397252 w 778664"/>
                <a:gd name="connsiteY0" fmla="*/ 1103987 h 1112562"/>
                <a:gd name="connsiteX1" fmla="*/ 0 w 778664"/>
                <a:gd name="connsiteY1" fmla="*/ 0 h 1112562"/>
                <a:gd name="connsiteX2" fmla="*/ 778664 w 778664"/>
                <a:gd name="connsiteY2" fmla="*/ 130682 h 1112562"/>
                <a:gd name="connsiteX3" fmla="*/ 694768 w 778664"/>
                <a:gd name="connsiteY3" fmla="*/ 1112562 h 1112562"/>
                <a:gd name="connsiteX4" fmla="*/ 397252 w 778664"/>
                <a:gd name="connsiteY4" fmla="*/ 1103987 h 1112562"/>
                <a:gd name="connsiteX0" fmla="*/ 397252 w 778664"/>
                <a:gd name="connsiteY0" fmla="*/ 1103987 h 1112562"/>
                <a:gd name="connsiteX1" fmla="*/ 0 w 778664"/>
                <a:gd name="connsiteY1" fmla="*/ 0 h 1112562"/>
                <a:gd name="connsiteX2" fmla="*/ 778664 w 778664"/>
                <a:gd name="connsiteY2" fmla="*/ 130682 h 1112562"/>
                <a:gd name="connsiteX3" fmla="*/ 694768 w 778664"/>
                <a:gd name="connsiteY3" fmla="*/ 1112562 h 1112562"/>
                <a:gd name="connsiteX4" fmla="*/ 397252 w 778664"/>
                <a:gd name="connsiteY4" fmla="*/ 1103987 h 1112562"/>
                <a:gd name="connsiteX0" fmla="*/ 397252 w 778664"/>
                <a:gd name="connsiteY0" fmla="*/ 1103987 h 1112562"/>
                <a:gd name="connsiteX1" fmla="*/ 0 w 778664"/>
                <a:gd name="connsiteY1" fmla="*/ 0 h 1112562"/>
                <a:gd name="connsiteX2" fmla="*/ 778664 w 778664"/>
                <a:gd name="connsiteY2" fmla="*/ 130682 h 1112562"/>
                <a:gd name="connsiteX3" fmla="*/ 694768 w 778664"/>
                <a:gd name="connsiteY3" fmla="*/ 1112562 h 1112562"/>
                <a:gd name="connsiteX4" fmla="*/ 397252 w 778664"/>
                <a:gd name="connsiteY4" fmla="*/ 1103987 h 1112562"/>
                <a:gd name="connsiteX0" fmla="*/ 123893 w 505305"/>
                <a:gd name="connsiteY0" fmla="*/ 973305 h 981880"/>
                <a:gd name="connsiteX1" fmla="*/ 0 w 505305"/>
                <a:gd name="connsiteY1" fmla="*/ 28773 h 981880"/>
                <a:gd name="connsiteX2" fmla="*/ 505305 w 505305"/>
                <a:gd name="connsiteY2" fmla="*/ 0 h 981880"/>
                <a:gd name="connsiteX3" fmla="*/ 421409 w 505305"/>
                <a:gd name="connsiteY3" fmla="*/ 981880 h 981880"/>
                <a:gd name="connsiteX4" fmla="*/ 123893 w 505305"/>
                <a:gd name="connsiteY4" fmla="*/ 973305 h 981880"/>
                <a:gd name="connsiteX0" fmla="*/ 123893 w 505305"/>
                <a:gd name="connsiteY0" fmla="*/ 973305 h 981880"/>
                <a:gd name="connsiteX1" fmla="*/ 0 w 505305"/>
                <a:gd name="connsiteY1" fmla="*/ 28773 h 981880"/>
                <a:gd name="connsiteX2" fmla="*/ 505305 w 505305"/>
                <a:gd name="connsiteY2" fmla="*/ 0 h 981880"/>
                <a:gd name="connsiteX3" fmla="*/ 421409 w 505305"/>
                <a:gd name="connsiteY3" fmla="*/ 981880 h 981880"/>
                <a:gd name="connsiteX4" fmla="*/ 123893 w 505305"/>
                <a:gd name="connsiteY4" fmla="*/ 973305 h 981880"/>
                <a:gd name="connsiteX0" fmla="*/ 123893 w 505305"/>
                <a:gd name="connsiteY0" fmla="*/ 973305 h 981880"/>
                <a:gd name="connsiteX1" fmla="*/ 0 w 505305"/>
                <a:gd name="connsiteY1" fmla="*/ 28773 h 981880"/>
                <a:gd name="connsiteX2" fmla="*/ 505305 w 505305"/>
                <a:gd name="connsiteY2" fmla="*/ 0 h 981880"/>
                <a:gd name="connsiteX3" fmla="*/ 421409 w 505305"/>
                <a:gd name="connsiteY3" fmla="*/ 981880 h 981880"/>
                <a:gd name="connsiteX4" fmla="*/ 123893 w 505305"/>
                <a:gd name="connsiteY4" fmla="*/ 973305 h 981880"/>
                <a:gd name="connsiteX0" fmla="*/ 123893 w 505305"/>
                <a:gd name="connsiteY0" fmla="*/ 973305 h 981880"/>
                <a:gd name="connsiteX1" fmla="*/ 0 w 505305"/>
                <a:gd name="connsiteY1" fmla="*/ 28773 h 981880"/>
                <a:gd name="connsiteX2" fmla="*/ 505305 w 505305"/>
                <a:gd name="connsiteY2" fmla="*/ 0 h 981880"/>
                <a:gd name="connsiteX3" fmla="*/ 421409 w 505305"/>
                <a:gd name="connsiteY3" fmla="*/ 981880 h 981880"/>
                <a:gd name="connsiteX4" fmla="*/ 123893 w 505305"/>
                <a:gd name="connsiteY4" fmla="*/ 973305 h 981880"/>
                <a:gd name="connsiteX0" fmla="*/ 118198 w 499610"/>
                <a:gd name="connsiteY0" fmla="*/ 973305 h 981880"/>
                <a:gd name="connsiteX1" fmla="*/ 0 w 499610"/>
                <a:gd name="connsiteY1" fmla="*/ 11688 h 981880"/>
                <a:gd name="connsiteX2" fmla="*/ 499610 w 499610"/>
                <a:gd name="connsiteY2" fmla="*/ 0 h 981880"/>
                <a:gd name="connsiteX3" fmla="*/ 415714 w 499610"/>
                <a:gd name="connsiteY3" fmla="*/ 981880 h 981880"/>
                <a:gd name="connsiteX4" fmla="*/ 118198 w 499610"/>
                <a:gd name="connsiteY4" fmla="*/ 973305 h 981880"/>
                <a:gd name="connsiteX0" fmla="*/ 118198 w 499610"/>
                <a:gd name="connsiteY0" fmla="*/ 973305 h 981880"/>
                <a:gd name="connsiteX1" fmla="*/ 0 w 499610"/>
                <a:gd name="connsiteY1" fmla="*/ 11688 h 981880"/>
                <a:gd name="connsiteX2" fmla="*/ 499610 w 499610"/>
                <a:gd name="connsiteY2" fmla="*/ 0 h 981880"/>
                <a:gd name="connsiteX3" fmla="*/ 415714 w 499610"/>
                <a:gd name="connsiteY3" fmla="*/ 981880 h 981880"/>
                <a:gd name="connsiteX4" fmla="*/ 118198 w 499610"/>
                <a:gd name="connsiteY4" fmla="*/ 973305 h 981880"/>
                <a:gd name="connsiteX0" fmla="*/ 118198 w 499610"/>
                <a:gd name="connsiteY0" fmla="*/ 973305 h 981880"/>
                <a:gd name="connsiteX1" fmla="*/ 0 w 499610"/>
                <a:gd name="connsiteY1" fmla="*/ 11688 h 981880"/>
                <a:gd name="connsiteX2" fmla="*/ 499610 w 499610"/>
                <a:gd name="connsiteY2" fmla="*/ 0 h 981880"/>
                <a:gd name="connsiteX3" fmla="*/ 415714 w 499610"/>
                <a:gd name="connsiteY3" fmla="*/ 981880 h 981880"/>
                <a:gd name="connsiteX4" fmla="*/ 118198 w 499610"/>
                <a:gd name="connsiteY4" fmla="*/ 973305 h 981880"/>
                <a:gd name="connsiteX0" fmla="*/ 118198 w 499610"/>
                <a:gd name="connsiteY0" fmla="*/ 973305 h 981880"/>
                <a:gd name="connsiteX1" fmla="*/ 0 w 499610"/>
                <a:gd name="connsiteY1" fmla="*/ 11688 h 981880"/>
                <a:gd name="connsiteX2" fmla="*/ 499610 w 499610"/>
                <a:gd name="connsiteY2" fmla="*/ 0 h 981880"/>
                <a:gd name="connsiteX3" fmla="*/ 415714 w 499610"/>
                <a:gd name="connsiteY3" fmla="*/ 981880 h 981880"/>
                <a:gd name="connsiteX4" fmla="*/ 118198 w 499610"/>
                <a:gd name="connsiteY4" fmla="*/ 973305 h 981880"/>
                <a:gd name="connsiteX0" fmla="*/ 118198 w 499610"/>
                <a:gd name="connsiteY0" fmla="*/ 973305 h 981880"/>
                <a:gd name="connsiteX1" fmla="*/ 0 w 499610"/>
                <a:gd name="connsiteY1" fmla="*/ 11688 h 981880"/>
                <a:gd name="connsiteX2" fmla="*/ 499610 w 499610"/>
                <a:gd name="connsiteY2" fmla="*/ 0 h 981880"/>
                <a:gd name="connsiteX3" fmla="*/ 415714 w 499610"/>
                <a:gd name="connsiteY3" fmla="*/ 981880 h 981880"/>
                <a:gd name="connsiteX4" fmla="*/ 118198 w 499610"/>
                <a:gd name="connsiteY4" fmla="*/ 973305 h 981880"/>
                <a:gd name="connsiteX0" fmla="*/ 118198 w 499610"/>
                <a:gd name="connsiteY0" fmla="*/ 973305 h 976186"/>
                <a:gd name="connsiteX1" fmla="*/ 0 w 499610"/>
                <a:gd name="connsiteY1" fmla="*/ 11688 h 976186"/>
                <a:gd name="connsiteX2" fmla="*/ 499610 w 499610"/>
                <a:gd name="connsiteY2" fmla="*/ 0 h 976186"/>
                <a:gd name="connsiteX3" fmla="*/ 273339 w 499610"/>
                <a:gd name="connsiteY3" fmla="*/ 976186 h 976186"/>
                <a:gd name="connsiteX4" fmla="*/ 118198 w 499610"/>
                <a:gd name="connsiteY4" fmla="*/ 973305 h 976186"/>
                <a:gd name="connsiteX0" fmla="*/ 118198 w 499610"/>
                <a:gd name="connsiteY0" fmla="*/ 973305 h 976186"/>
                <a:gd name="connsiteX1" fmla="*/ 0 w 499610"/>
                <a:gd name="connsiteY1" fmla="*/ 11688 h 976186"/>
                <a:gd name="connsiteX2" fmla="*/ 499610 w 499610"/>
                <a:gd name="connsiteY2" fmla="*/ 0 h 976186"/>
                <a:gd name="connsiteX3" fmla="*/ 273339 w 499610"/>
                <a:gd name="connsiteY3" fmla="*/ 976186 h 976186"/>
                <a:gd name="connsiteX4" fmla="*/ 118198 w 499610"/>
                <a:gd name="connsiteY4" fmla="*/ 973305 h 976186"/>
                <a:gd name="connsiteX0" fmla="*/ 197928 w 499610"/>
                <a:gd name="connsiteY0" fmla="*/ 973305 h 976186"/>
                <a:gd name="connsiteX1" fmla="*/ 0 w 499610"/>
                <a:gd name="connsiteY1" fmla="*/ 11688 h 976186"/>
                <a:gd name="connsiteX2" fmla="*/ 499610 w 499610"/>
                <a:gd name="connsiteY2" fmla="*/ 0 h 976186"/>
                <a:gd name="connsiteX3" fmla="*/ 273339 w 499610"/>
                <a:gd name="connsiteY3" fmla="*/ 976186 h 976186"/>
                <a:gd name="connsiteX4" fmla="*/ 197928 w 499610"/>
                <a:gd name="connsiteY4" fmla="*/ 973305 h 976186"/>
                <a:gd name="connsiteX0" fmla="*/ 197928 w 499610"/>
                <a:gd name="connsiteY0" fmla="*/ 973305 h 976186"/>
                <a:gd name="connsiteX1" fmla="*/ 0 w 499610"/>
                <a:gd name="connsiteY1" fmla="*/ 11688 h 976186"/>
                <a:gd name="connsiteX2" fmla="*/ 499610 w 499610"/>
                <a:gd name="connsiteY2" fmla="*/ 0 h 976186"/>
                <a:gd name="connsiteX3" fmla="*/ 273339 w 499610"/>
                <a:gd name="connsiteY3" fmla="*/ 976186 h 976186"/>
                <a:gd name="connsiteX4" fmla="*/ 197928 w 499610"/>
                <a:gd name="connsiteY4" fmla="*/ 973305 h 976186"/>
                <a:gd name="connsiteX0" fmla="*/ 197928 w 499610"/>
                <a:gd name="connsiteY0" fmla="*/ 973305 h 976186"/>
                <a:gd name="connsiteX1" fmla="*/ 0 w 499610"/>
                <a:gd name="connsiteY1" fmla="*/ 11688 h 976186"/>
                <a:gd name="connsiteX2" fmla="*/ 499610 w 499610"/>
                <a:gd name="connsiteY2" fmla="*/ 0 h 976186"/>
                <a:gd name="connsiteX3" fmla="*/ 273339 w 499610"/>
                <a:gd name="connsiteY3" fmla="*/ 976186 h 976186"/>
                <a:gd name="connsiteX4" fmla="*/ 197928 w 499610"/>
                <a:gd name="connsiteY4" fmla="*/ 973305 h 976186"/>
                <a:gd name="connsiteX0" fmla="*/ 197928 w 499610"/>
                <a:gd name="connsiteY0" fmla="*/ 973305 h 976186"/>
                <a:gd name="connsiteX1" fmla="*/ 0 w 499610"/>
                <a:gd name="connsiteY1" fmla="*/ 11688 h 976186"/>
                <a:gd name="connsiteX2" fmla="*/ 499610 w 499610"/>
                <a:gd name="connsiteY2" fmla="*/ 0 h 976186"/>
                <a:gd name="connsiteX3" fmla="*/ 273339 w 499610"/>
                <a:gd name="connsiteY3" fmla="*/ 976186 h 976186"/>
                <a:gd name="connsiteX4" fmla="*/ 197928 w 499610"/>
                <a:gd name="connsiteY4" fmla="*/ 973305 h 976186"/>
                <a:gd name="connsiteX0" fmla="*/ 23004 w 954755"/>
                <a:gd name="connsiteY0" fmla="*/ 943771 h 976186"/>
                <a:gd name="connsiteX1" fmla="*/ 455145 w 954755"/>
                <a:gd name="connsiteY1" fmla="*/ 11688 h 976186"/>
                <a:gd name="connsiteX2" fmla="*/ 954755 w 954755"/>
                <a:gd name="connsiteY2" fmla="*/ 0 h 976186"/>
                <a:gd name="connsiteX3" fmla="*/ 728484 w 954755"/>
                <a:gd name="connsiteY3" fmla="*/ 976186 h 976186"/>
                <a:gd name="connsiteX4" fmla="*/ 23004 w 954755"/>
                <a:gd name="connsiteY4" fmla="*/ 943771 h 976186"/>
                <a:gd name="connsiteX0" fmla="*/ 0 w 931751"/>
                <a:gd name="connsiteY0" fmla="*/ 943771 h 976186"/>
                <a:gd name="connsiteX1" fmla="*/ 432141 w 931751"/>
                <a:gd name="connsiteY1" fmla="*/ 11688 h 976186"/>
                <a:gd name="connsiteX2" fmla="*/ 931751 w 931751"/>
                <a:gd name="connsiteY2" fmla="*/ 0 h 976186"/>
                <a:gd name="connsiteX3" fmla="*/ 705480 w 931751"/>
                <a:gd name="connsiteY3" fmla="*/ 976186 h 976186"/>
                <a:gd name="connsiteX4" fmla="*/ 0 w 931751"/>
                <a:gd name="connsiteY4" fmla="*/ 943771 h 976186"/>
                <a:gd name="connsiteX0" fmla="*/ 0 w 931751"/>
                <a:gd name="connsiteY0" fmla="*/ 943771 h 976186"/>
                <a:gd name="connsiteX1" fmla="*/ 432141 w 931751"/>
                <a:gd name="connsiteY1" fmla="*/ 11688 h 976186"/>
                <a:gd name="connsiteX2" fmla="*/ 931751 w 931751"/>
                <a:gd name="connsiteY2" fmla="*/ 0 h 976186"/>
                <a:gd name="connsiteX3" fmla="*/ 705480 w 931751"/>
                <a:gd name="connsiteY3" fmla="*/ 976186 h 976186"/>
                <a:gd name="connsiteX4" fmla="*/ 0 w 931751"/>
                <a:gd name="connsiteY4" fmla="*/ 943771 h 976186"/>
                <a:gd name="connsiteX0" fmla="*/ 0 w 931751"/>
                <a:gd name="connsiteY0" fmla="*/ 943771 h 976186"/>
                <a:gd name="connsiteX1" fmla="*/ 432141 w 931751"/>
                <a:gd name="connsiteY1" fmla="*/ 11688 h 976186"/>
                <a:gd name="connsiteX2" fmla="*/ 931751 w 931751"/>
                <a:gd name="connsiteY2" fmla="*/ 0 h 976186"/>
                <a:gd name="connsiteX3" fmla="*/ 705480 w 931751"/>
                <a:gd name="connsiteY3" fmla="*/ 976186 h 976186"/>
                <a:gd name="connsiteX4" fmla="*/ 0 w 931751"/>
                <a:gd name="connsiteY4" fmla="*/ 943771 h 976186"/>
                <a:gd name="connsiteX0" fmla="*/ 0 w 931751"/>
                <a:gd name="connsiteY0" fmla="*/ 943771 h 966342"/>
                <a:gd name="connsiteX1" fmla="*/ 432141 w 931751"/>
                <a:gd name="connsiteY1" fmla="*/ 11688 h 966342"/>
                <a:gd name="connsiteX2" fmla="*/ 931751 w 931751"/>
                <a:gd name="connsiteY2" fmla="*/ 0 h 966342"/>
                <a:gd name="connsiteX3" fmla="*/ 183705 w 931751"/>
                <a:gd name="connsiteY3" fmla="*/ 966342 h 966342"/>
                <a:gd name="connsiteX4" fmla="*/ 0 w 931751"/>
                <a:gd name="connsiteY4" fmla="*/ 943771 h 966342"/>
                <a:gd name="connsiteX0" fmla="*/ 0 w 931751"/>
                <a:gd name="connsiteY0" fmla="*/ 943771 h 966342"/>
                <a:gd name="connsiteX1" fmla="*/ 432141 w 931751"/>
                <a:gd name="connsiteY1" fmla="*/ 11688 h 966342"/>
                <a:gd name="connsiteX2" fmla="*/ 931751 w 931751"/>
                <a:gd name="connsiteY2" fmla="*/ 0 h 966342"/>
                <a:gd name="connsiteX3" fmla="*/ 183705 w 931751"/>
                <a:gd name="connsiteY3" fmla="*/ 966342 h 966342"/>
                <a:gd name="connsiteX4" fmla="*/ 0 w 931751"/>
                <a:gd name="connsiteY4" fmla="*/ 943771 h 966342"/>
                <a:gd name="connsiteX0" fmla="*/ 0 w 931751"/>
                <a:gd name="connsiteY0" fmla="*/ 943771 h 966342"/>
                <a:gd name="connsiteX1" fmla="*/ 432141 w 931751"/>
                <a:gd name="connsiteY1" fmla="*/ 11688 h 966342"/>
                <a:gd name="connsiteX2" fmla="*/ 931751 w 931751"/>
                <a:gd name="connsiteY2" fmla="*/ 0 h 966342"/>
                <a:gd name="connsiteX3" fmla="*/ 183705 w 931751"/>
                <a:gd name="connsiteY3" fmla="*/ 966342 h 966342"/>
                <a:gd name="connsiteX4" fmla="*/ 0 w 931751"/>
                <a:gd name="connsiteY4" fmla="*/ 943771 h 966342"/>
                <a:gd name="connsiteX0" fmla="*/ 0 w 956363"/>
                <a:gd name="connsiteY0" fmla="*/ 932083 h 954654"/>
                <a:gd name="connsiteX1" fmla="*/ 432141 w 956363"/>
                <a:gd name="connsiteY1" fmla="*/ 0 h 954654"/>
                <a:gd name="connsiteX2" fmla="*/ 956363 w 956363"/>
                <a:gd name="connsiteY2" fmla="*/ 12924 h 954654"/>
                <a:gd name="connsiteX3" fmla="*/ 183705 w 956363"/>
                <a:gd name="connsiteY3" fmla="*/ 954654 h 954654"/>
                <a:gd name="connsiteX4" fmla="*/ 0 w 956363"/>
                <a:gd name="connsiteY4" fmla="*/ 932083 h 954654"/>
                <a:gd name="connsiteX0" fmla="*/ 0 w 956363"/>
                <a:gd name="connsiteY0" fmla="*/ 919226 h 941797"/>
                <a:gd name="connsiteX1" fmla="*/ 405840 w 956363"/>
                <a:gd name="connsiteY1" fmla="*/ 197551 h 941797"/>
                <a:gd name="connsiteX2" fmla="*/ 956363 w 956363"/>
                <a:gd name="connsiteY2" fmla="*/ 67 h 941797"/>
                <a:gd name="connsiteX3" fmla="*/ 183705 w 956363"/>
                <a:gd name="connsiteY3" fmla="*/ 941797 h 941797"/>
                <a:gd name="connsiteX4" fmla="*/ 0 w 956363"/>
                <a:gd name="connsiteY4" fmla="*/ 919226 h 941797"/>
                <a:gd name="connsiteX0" fmla="*/ 0 w 956363"/>
                <a:gd name="connsiteY0" fmla="*/ 919226 h 941797"/>
                <a:gd name="connsiteX1" fmla="*/ 405840 w 956363"/>
                <a:gd name="connsiteY1" fmla="*/ 197551 h 941797"/>
                <a:gd name="connsiteX2" fmla="*/ 956363 w 956363"/>
                <a:gd name="connsiteY2" fmla="*/ 67 h 941797"/>
                <a:gd name="connsiteX3" fmla="*/ 183705 w 956363"/>
                <a:gd name="connsiteY3" fmla="*/ 941797 h 941797"/>
                <a:gd name="connsiteX4" fmla="*/ 0 w 956363"/>
                <a:gd name="connsiteY4" fmla="*/ 919226 h 941797"/>
                <a:gd name="connsiteX0" fmla="*/ 0 w 956363"/>
                <a:gd name="connsiteY0" fmla="*/ 919226 h 941797"/>
                <a:gd name="connsiteX1" fmla="*/ 405840 w 956363"/>
                <a:gd name="connsiteY1" fmla="*/ 197551 h 941797"/>
                <a:gd name="connsiteX2" fmla="*/ 956363 w 956363"/>
                <a:gd name="connsiteY2" fmla="*/ 67 h 941797"/>
                <a:gd name="connsiteX3" fmla="*/ 183705 w 956363"/>
                <a:gd name="connsiteY3" fmla="*/ 941797 h 941797"/>
                <a:gd name="connsiteX4" fmla="*/ 0 w 956363"/>
                <a:gd name="connsiteY4" fmla="*/ 919226 h 941797"/>
                <a:gd name="connsiteX0" fmla="*/ 0 w 926304"/>
                <a:gd name="connsiteY0" fmla="*/ 735614 h 758185"/>
                <a:gd name="connsiteX1" fmla="*/ 405840 w 926304"/>
                <a:gd name="connsiteY1" fmla="*/ 13939 h 758185"/>
                <a:gd name="connsiteX2" fmla="*/ 926304 w 926304"/>
                <a:gd name="connsiteY2" fmla="*/ 563 h 758185"/>
                <a:gd name="connsiteX3" fmla="*/ 183705 w 926304"/>
                <a:gd name="connsiteY3" fmla="*/ 758185 h 758185"/>
                <a:gd name="connsiteX4" fmla="*/ 0 w 926304"/>
                <a:gd name="connsiteY4" fmla="*/ 735614 h 758185"/>
                <a:gd name="connsiteX0" fmla="*/ 0 w 926304"/>
                <a:gd name="connsiteY0" fmla="*/ 735614 h 758185"/>
                <a:gd name="connsiteX1" fmla="*/ 405840 w 926304"/>
                <a:gd name="connsiteY1" fmla="*/ 13939 h 758185"/>
                <a:gd name="connsiteX2" fmla="*/ 926304 w 926304"/>
                <a:gd name="connsiteY2" fmla="*/ 563 h 758185"/>
                <a:gd name="connsiteX3" fmla="*/ 183705 w 926304"/>
                <a:gd name="connsiteY3" fmla="*/ 758185 h 758185"/>
                <a:gd name="connsiteX4" fmla="*/ 0 w 926304"/>
                <a:gd name="connsiteY4" fmla="*/ 735614 h 758185"/>
                <a:gd name="connsiteX0" fmla="*/ 0 w 926304"/>
                <a:gd name="connsiteY0" fmla="*/ 735614 h 758185"/>
                <a:gd name="connsiteX1" fmla="*/ 405840 w 926304"/>
                <a:gd name="connsiteY1" fmla="*/ 13939 h 758185"/>
                <a:gd name="connsiteX2" fmla="*/ 926304 w 926304"/>
                <a:gd name="connsiteY2" fmla="*/ 563 h 758185"/>
                <a:gd name="connsiteX3" fmla="*/ 183705 w 926304"/>
                <a:gd name="connsiteY3" fmla="*/ 758185 h 758185"/>
                <a:gd name="connsiteX4" fmla="*/ 0 w 926304"/>
                <a:gd name="connsiteY4" fmla="*/ 735614 h 758185"/>
                <a:gd name="connsiteX0" fmla="*/ 0 w 926304"/>
                <a:gd name="connsiteY0" fmla="*/ 735614 h 758185"/>
                <a:gd name="connsiteX1" fmla="*/ 405840 w 926304"/>
                <a:gd name="connsiteY1" fmla="*/ 13939 h 758185"/>
                <a:gd name="connsiteX2" fmla="*/ 926304 w 926304"/>
                <a:gd name="connsiteY2" fmla="*/ 563 h 758185"/>
                <a:gd name="connsiteX3" fmla="*/ 183705 w 926304"/>
                <a:gd name="connsiteY3" fmla="*/ 758185 h 758185"/>
                <a:gd name="connsiteX4" fmla="*/ 0 w 926304"/>
                <a:gd name="connsiteY4" fmla="*/ 735614 h 758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6304" h="758185">
                  <a:moveTo>
                    <a:pt x="0" y="735614"/>
                  </a:moveTo>
                  <a:cubicBezTo>
                    <a:pt x="309918" y="169731"/>
                    <a:pt x="59088" y="622691"/>
                    <a:pt x="405840" y="13939"/>
                  </a:cubicBezTo>
                  <a:cubicBezTo>
                    <a:pt x="580581" y="18247"/>
                    <a:pt x="751563" y="-3745"/>
                    <a:pt x="926304" y="563"/>
                  </a:cubicBezTo>
                  <a:cubicBezTo>
                    <a:pt x="312762" y="607705"/>
                    <a:pt x="474902" y="459041"/>
                    <a:pt x="183705" y="758185"/>
                  </a:cubicBezTo>
                  <a:cubicBezTo>
                    <a:pt x="49420" y="729549"/>
                    <a:pt x="196198" y="734148"/>
                    <a:pt x="0" y="735614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lumMod val="95000"/>
                    <a:alpha val="55000"/>
                  </a:srgbClr>
                </a:gs>
                <a:gs pos="100000">
                  <a:srgbClr val="FFFFFF">
                    <a:lumMod val="75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FFFFFF">
                  <a:lumMod val="75000"/>
                </a:srgbClr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290" name="Freeform 289">
              <a:extLst>
                <a:ext uri="{FF2B5EF4-FFF2-40B4-BE49-F238E27FC236}">
                  <a16:creationId xmlns:a16="http://schemas.microsoft.com/office/drawing/2014/main" id="{0D9AB348-D7F2-A742-9B0C-84535C1F8A96}"/>
                </a:ext>
              </a:extLst>
            </p:cNvPr>
            <p:cNvSpPr/>
            <p:nvPr/>
          </p:nvSpPr>
          <p:spPr>
            <a:xfrm>
              <a:off x="5288109" y="4937315"/>
              <a:ext cx="725426" cy="1099963"/>
            </a:xfrm>
            <a:custGeom>
              <a:avLst/>
              <a:gdLst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418712 w 1040633"/>
                <a:gd name="connsiteY4" fmla="*/ 1189324 h 1219697"/>
                <a:gd name="connsiteX5" fmla="*/ 139870 w 1040633"/>
                <a:gd name="connsiteY5" fmla="*/ 1191723 h 1219697"/>
                <a:gd name="connsiteX0" fmla="*/ 139870 w 1040633"/>
                <a:gd name="connsiteY0" fmla="*/ 1191723 h 1355926"/>
                <a:gd name="connsiteX1" fmla="*/ 0 w 1040633"/>
                <a:gd name="connsiteY1" fmla="*/ 0 h 1355926"/>
                <a:gd name="connsiteX2" fmla="*/ 1040633 w 1040633"/>
                <a:gd name="connsiteY2" fmla="*/ 16785 h 1355926"/>
                <a:gd name="connsiteX3" fmla="*/ 833625 w 1040633"/>
                <a:gd name="connsiteY3" fmla="*/ 1219697 h 1355926"/>
                <a:gd name="connsiteX4" fmla="*/ 139870 w 1040633"/>
                <a:gd name="connsiteY4" fmla="*/ 1191723 h 1355926"/>
                <a:gd name="connsiteX0" fmla="*/ 139870 w 1040633"/>
                <a:gd name="connsiteY0" fmla="*/ 1191723 h 1289901"/>
                <a:gd name="connsiteX1" fmla="*/ 0 w 1040633"/>
                <a:gd name="connsiteY1" fmla="*/ 0 h 1289901"/>
                <a:gd name="connsiteX2" fmla="*/ 1040633 w 1040633"/>
                <a:gd name="connsiteY2" fmla="*/ 16785 h 1289901"/>
                <a:gd name="connsiteX3" fmla="*/ 833625 w 1040633"/>
                <a:gd name="connsiteY3" fmla="*/ 1219697 h 1289901"/>
                <a:gd name="connsiteX4" fmla="*/ 139870 w 1040633"/>
                <a:gd name="connsiteY4" fmla="*/ 1191723 h 1289901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191723"/>
                <a:gd name="connsiteX1" fmla="*/ 0 w 1040633"/>
                <a:gd name="connsiteY1" fmla="*/ 0 h 1191723"/>
                <a:gd name="connsiteX2" fmla="*/ 1040633 w 1040633"/>
                <a:gd name="connsiteY2" fmla="*/ 16785 h 1191723"/>
                <a:gd name="connsiteX3" fmla="*/ 671988 w 1040633"/>
                <a:gd name="connsiteY3" fmla="*/ 1158121 h 1191723"/>
                <a:gd name="connsiteX4" fmla="*/ 139870 w 1040633"/>
                <a:gd name="connsiteY4" fmla="*/ 1191723 h 1191723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778664"/>
                <a:gd name="connsiteY0" fmla="*/ 1160935 h 1160935"/>
                <a:gd name="connsiteX1" fmla="*/ 0 w 778664"/>
                <a:gd name="connsiteY1" fmla="*/ 0 h 1160935"/>
                <a:gd name="connsiteX2" fmla="*/ 778664 w 778664"/>
                <a:gd name="connsiteY2" fmla="*/ 130682 h 1160935"/>
                <a:gd name="connsiteX3" fmla="*/ 671988 w 778664"/>
                <a:gd name="connsiteY3" fmla="*/ 1158121 h 1160935"/>
                <a:gd name="connsiteX4" fmla="*/ 363082 w 778664"/>
                <a:gd name="connsiteY4" fmla="*/ 1160935 h 1160935"/>
                <a:gd name="connsiteX0" fmla="*/ 363082 w 778664"/>
                <a:gd name="connsiteY0" fmla="*/ 1160935 h 1160935"/>
                <a:gd name="connsiteX1" fmla="*/ 0 w 778664"/>
                <a:gd name="connsiteY1" fmla="*/ 0 h 1160935"/>
                <a:gd name="connsiteX2" fmla="*/ 778664 w 778664"/>
                <a:gd name="connsiteY2" fmla="*/ 130682 h 1160935"/>
                <a:gd name="connsiteX3" fmla="*/ 694768 w 778664"/>
                <a:gd name="connsiteY3" fmla="*/ 1112562 h 1160935"/>
                <a:gd name="connsiteX4" fmla="*/ 363082 w 778664"/>
                <a:gd name="connsiteY4" fmla="*/ 1160935 h 1160935"/>
                <a:gd name="connsiteX0" fmla="*/ 363082 w 778664"/>
                <a:gd name="connsiteY0" fmla="*/ 1160935 h 1160935"/>
                <a:gd name="connsiteX1" fmla="*/ 0 w 778664"/>
                <a:gd name="connsiteY1" fmla="*/ 0 h 1160935"/>
                <a:gd name="connsiteX2" fmla="*/ 778664 w 778664"/>
                <a:gd name="connsiteY2" fmla="*/ 130682 h 1160935"/>
                <a:gd name="connsiteX3" fmla="*/ 694768 w 778664"/>
                <a:gd name="connsiteY3" fmla="*/ 1112562 h 1160935"/>
                <a:gd name="connsiteX4" fmla="*/ 363082 w 778664"/>
                <a:gd name="connsiteY4" fmla="*/ 1160935 h 1160935"/>
                <a:gd name="connsiteX0" fmla="*/ 397252 w 778664"/>
                <a:gd name="connsiteY0" fmla="*/ 1103987 h 1112562"/>
                <a:gd name="connsiteX1" fmla="*/ 0 w 778664"/>
                <a:gd name="connsiteY1" fmla="*/ 0 h 1112562"/>
                <a:gd name="connsiteX2" fmla="*/ 778664 w 778664"/>
                <a:gd name="connsiteY2" fmla="*/ 130682 h 1112562"/>
                <a:gd name="connsiteX3" fmla="*/ 694768 w 778664"/>
                <a:gd name="connsiteY3" fmla="*/ 1112562 h 1112562"/>
                <a:gd name="connsiteX4" fmla="*/ 397252 w 778664"/>
                <a:gd name="connsiteY4" fmla="*/ 1103987 h 1112562"/>
                <a:gd name="connsiteX0" fmla="*/ 397252 w 778664"/>
                <a:gd name="connsiteY0" fmla="*/ 1103987 h 1112562"/>
                <a:gd name="connsiteX1" fmla="*/ 0 w 778664"/>
                <a:gd name="connsiteY1" fmla="*/ 0 h 1112562"/>
                <a:gd name="connsiteX2" fmla="*/ 778664 w 778664"/>
                <a:gd name="connsiteY2" fmla="*/ 130682 h 1112562"/>
                <a:gd name="connsiteX3" fmla="*/ 694768 w 778664"/>
                <a:gd name="connsiteY3" fmla="*/ 1112562 h 1112562"/>
                <a:gd name="connsiteX4" fmla="*/ 397252 w 778664"/>
                <a:gd name="connsiteY4" fmla="*/ 1103987 h 1112562"/>
                <a:gd name="connsiteX0" fmla="*/ 397252 w 778664"/>
                <a:gd name="connsiteY0" fmla="*/ 1103987 h 1112562"/>
                <a:gd name="connsiteX1" fmla="*/ 0 w 778664"/>
                <a:gd name="connsiteY1" fmla="*/ 0 h 1112562"/>
                <a:gd name="connsiteX2" fmla="*/ 778664 w 778664"/>
                <a:gd name="connsiteY2" fmla="*/ 130682 h 1112562"/>
                <a:gd name="connsiteX3" fmla="*/ 694768 w 778664"/>
                <a:gd name="connsiteY3" fmla="*/ 1112562 h 1112562"/>
                <a:gd name="connsiteX4" fmla="*/ 397252 w 778664"/>
                <a:gd name="connsiteY4" fmla="*/ 1103987 h 1112562"/>
                <a:gd name="connsiteX0" fmla="*/ 123893 w 505305"/>
                <a:gd name="connsiteY0" fmla="*/ 973305 h 981880"/>
                <a:gd name="connsiteX1" fmla="*/ 0 w 505305"/>
                <a:gd name="connsiteY1" fmla="*/ 28773 h 981880"/>
                <a:gd name="connsiteX2" fmla="*/ 505305 w 505305"/>
                <a:gd name="connsiteY2" fmla="*/ 0 h 981880"/>
                <a:gd name="connsiteX3" fmla="*/ 421409 w 505305"/>
                <a:gd name="connsiteY3" fmla="*/ 981880 h 981880"/>
                <a:gd name="connsiteX4" fmla="*/ 123893 w 505305"/>
                <a:gd name="connsiteY4" fmla="*/ 973305 h 981880"/>
                <a:gd name="connsiteX0" fmla="*/ 123893 w 505305"/>
                <a:gd name="connsiteY0" fmla="*/ 973305 h 981880"/>
                <a:gd name="connsiteX1" fmla="*/ 0 w 505305"/>
                <a:gd name="connsiteY1" fmla="*/ 28773 h 981880"/>
                <a:gd name="connsiteX2" fmla="*/ 505305 w 505305"/>
                <a:gd name="connsiteY2" fmla="*/ 0 h 981880"/>
                <a:gd name="connsiteX3" fmla="*/ 421409 w 505305"/>
                <a:gd name="connsiteY3" fmla="*/ 981880 h 981880"/>
                <a:gd name="connsiteX4" fmla="*/ 123893 w 505305"/>
                <a:gd name="connsiteY4" fmla="*/ 973305 h 981880"/>
                <a:gd name="connsiteX0" fmla="*/ 123893 w 505305"/>
                <a:gd name="connsiteY0" fmla="*/ 973305 h 981880"/>
                <a:gd name="connsiteX1" fmla="*/ 0 w 505305"/>
                <a:gd name="connsiteY1" fmla="*/ 28773 h 981880"/>
                <a:gd name="connsiteX2" fmla="*/ 505305 w 505305"/>
                <a:gd name="connsiteY2" fmla="*/ 0 h 981880"/>
                <a:gd name="connsiteX3" fmla="*/ 421409 w 505305"/>
                <a:gd name="connsiteY3" fmla="*/ 981880 h 981880"/>
                <a:gd name="connsiteX4" fmla="*/ 123893 w 505305"/>
                <a:gd name="connsiteY4" fmla="*/ 973305 h 981880"/>
                <a:gd name="connsiteX0" fmla="*/ 123893 w 505305"/>
                <a:gd name="connsiteY0" fmla="*/ 973305 h 981880"/>
                <a:gd name="connsiteX1" fmla="*/ 0 w 505305"/>
                <a:gd name="connsiteY1" fmla="*/ 28773 h 981880"/>
                <a:gd name="connsiteX2" fmla="*/ 505305 w 505305"/>
                <a:gd name="connsiteY2" fmla="*/ 0 h 981880"/>
                <a:gd name="connsiteX3" fmla="*/ 421409 w 505305"/>
                <a:gd name="connsiteY3" fmla="*/ 981880 h 981880"/>
                <a:gd name="connsiteX4" fmla="*/ 123893 w 505305"/>
                <a:gd name="connsiteY4" fmla="*/ 973305 h 981880"/>
                <a:gd name="connsiteX0" fmla="*/ 118198 w 499610"/>
                <a:gd name="connsiteY0" fmla="*/ 973305 h 981880"/>
                <a:gd name="connsiteX1" fmla="*/ 0 w 499610"/>
                <a:gd name="connsiteY1" fmla="*/ 11688 h 981880"/>
                <a:gd name="connsiteX2" fmla="*/ 499610 w 499610"/>
                <a:gd name="connsiteY2" fmla="*/ 0 h 981880"/>
                <a:gd name="connsiteX3" fmla="*/ 415714 w 499610"/>
                <a:gd name="connsiteY3" fmla="*/ 981880 h 981880"/>
                <a:gd name="connsiteX4" fmla="*/ 118198 w 499610"/>
                <a:gd name="connsiteY4" fmla="*/ 973305 h 981880"/>
                <a:gd name="connsiteX0" fmla="*/ 118198 w 499610"/>
                <a:gd name="connsiteY0" fmla="*/ 973305 h 981880"/>
                <a:gd name="connsiteX1" fmla="*/ 0 w 499610"/>
                <a:gd name="connsiteY1" fmla="*/ 11688 h 981880"/>
                <a:gd name="connsiteX2" fmla="*/ 499610 w 499610"/>
                <a:gd name="connsiteY2" fmla="*/ 0 h 981880"/>
                <a:gd name="connsiteX3" fmla="*/ 415714 w 499610"/>
                <a:gd name="connsiteY3" fmla="*/ 981880 h 981880"/>
                <a:gd name="connsiteX4" fmla="*/ 118198 w 499610"/>
                <a:gd name="connsiteY4" fmla="*/ 973305 h 981880"/>
                <a:gd name="connsiteX0" fmla="*/ 118198 w 499610"/>
                <a:gd name="connsiteY0" fmla="*/ 973305 h 981880"/>
                <a:gd name="connsiteX1" fmla="*/ 0 w 499610"/>
                <a:gd name="connsiteY1" fmla="*/ 11688 h 981880"/>
                <a:gd name="connsiteX2" fmla="*/ 499610 w 499610"/>
                <a:gd name="connsiteY2" fmla="*/ 0 h 981880"/>
                <a:gd name="connsiteX3" fmla="*/ 415714 w 499610"/>
                <a:gd name="connsiteY3" fmla="*/ 981880 h 981880"/>
                <a:gd name="connsiteX4" fmla="*/ 118198 w 499610"/>
                <a:gd name="connsiteY4" fmla="*/ 973305 h 981880"/>
                <a:gd name="connsiteX0" fmla="*/ 118198 w 499610"/>
                <a:gd name="connsiteY0" fmla="*/ 973305 h 981880"/>
                <a:gd name="connsiteX1" fmla="*/ 0 w 499610"/>
                <a:gd name="connsiteY1" fmla="*/ 11688 h 981880"/>
                <a:gd name="connsiteX2" fmla="*/ 499610 w 499610"/>
                <a:gd name="connsiteY2" fmla="*/ 0 h 981880"/>
                <a:gd name="connsiteX3" fmla="*/ 415714 w 499610"/>
                <a:gd name="connsiteY3" fmla="*/ 981880 h 981880"/>
                <a:gd name="connsiteX4" fmla="*/ 118198 w 499610"/>
                <a:gd name="connsiteY4" fmla="*/ 973305 h 981880"/>
                <a:gd name="connsiteX0" fmla="*/ 118198 w 499610"/>
                <a:gd name="connsiteY0" fmla="*/ 973305 h 981880"/>
                <a:gd name="connsiteX1" fmla="*/ 0 w 499610"/>
                <a:gd name="connsiteY1" fmla="*/ 11688 h 981880"/>
                <a:gd name="connsiteX2" fmla="*/ 499610 w 499610"/>
                <a:gd name="connsiteY2" fmla="*/ 0 h 981880"/>
                <a:gd name="connsiteX3" fmla="*/ 415714 w 499610"/>
                <a:gd name="connsiteY3" fmla="*/ 981880 h 981880"/>
                <a:gd name="connsiteX4" fmla="*/ 118198 w 499610"/>
                <a:gd name="connsiteY4" fmla="*/ 973305 h 981880"/>
                <a:gd name="connsiteX0" fmla="*/ 118198 w 499610"/>
                <a:gd name="connsiteY0" fmla="*/ 973305 h 976186"/>
                <a:gd name="connsiteX1" fmla="*/ 0 w 499610"/>
                <a:gd name="connsiteY1" fmla="*/ 11688 h 976186"/>
                <a:gd name="connsiteX2" fmla="*/ 499610 w 499610"/>
                <a:gd name="connsiteY2" fmla="*/ 0 h 976186"/>
                <a:gd name="connsiteX3" fmla="*/ 273339 w 499610"/>
                <a:gd name="connsiteY3" fmla="*/ 976186 h 976186"/>
                <a:gd name="connsiteX4" fmla="*/ 118198 w 499610"/>
                <a:gd name="connsiteY4" fmla="*/ 973305 h 976186"/>
                <a:gd name="connsiteX0" fmla="*/ 118198 w 499610"/>
                <a:gd name="connsiteY0" fmla="*/ 973305 h 976186"/>
                <a:gd name="connsiteX1" fmla="*/ 0 w 499610"/>
                <a:gd name="connsiteY1" fmla="*/ 11688 h 976186"/>
                <a:gd name="connsiteX2" fmla="*/ 499610 w 499610"/>
                <a:gd name="connsiteY2" fmla="*/ 0 h 976186"/>
                <a:gd name="connsiteX3" fmla="*/ 273339 w 499610"/>
                <a:gd name="connsiteY3" fmla="*/ 976186 h 976186"/>
                <a:gd name="connsiteX4" fmla="*/ 118198 w 499610"/>
                <a:gd name="connsiteY4" fmla="*/ 973305 h 976186"/>
                <a:gd name="connsiteX0" fmla="*/ 197928 w 499610"/>
                <a:gd name="connsiteY0" fmla="*/ 973305 h 976186"/>
                <a:gd name="connsiteX1" fmla="*/ 0 w 499610"/>
                <a:gd name="connsiteY1" fmla="*/ 11688 h 976186"/>
                <a:gd name="connsiteX2" fmla="*/ 499610 w 499610"/>
                <a:gd name="connsiteY2" fmla="*/ 0 h 976186"/>
                <a:gd name="connsiteX3" fmla="*/ 273339 w 499610"/>
                <a:gd name="connsiteY3" fmla="*/ 976186 h 976186"/>
                <a:gd name="connsiteX4" fmla="*/ 197928 w 499610"/>
                <a:gd name="connsiteY4" fmla="*/ 973305 h 976186"/>
                <a:gd name="connsiteX0" fmla="*/ 197928 w 499610"/>
                <a:gd name="connsiteY0" fmla="*/ 973305 h 976186"/>
                <a:gd name="connsiteX1" fmla="*/ 0 w 499610"/>
                <a:gd name="connsiteY1" fmla="*/ 11688 h 976186"/>
                <a:gd name="connsiteX2" fmla="*/ 499610 w 499610"/>
                <a:gd name="connsiteY2" fmla="*/ 0 h 976186"/>
                <a:gd name="connsiteX3" fmla="*/ 273339 w 499610"/>
                <a:gd name="connsiteY3" fmla="*/ 976186 h 976186"/>
                <a:gd name="connsiteX4" fmla="*/ 197928 w 499610"/>
                <a:gd name="connsiteY4" fmla="*/ 973305 h 976186"/>
                <a:gd name="connsiteX0" fmla="*/ 197928 w 499610"/>
                <a:gd name="connsiteY0" fmla="*/ 973305 h 976186"/>
                <a:gd name="connsiteX1" fmla="*/ 0 w 499610"/>
                <a:gd name="connsiteY1" fmla="*/ 11688 h 976186"/>
                <a:gd name="connsiteX2" fmla="*/ 499610 w 499610"/>
                <a:gd name="connsiteY2" fmla="*/ 0 h 976186"/>
                <a:gd name="connsiteX3" fmla="*/ 273339 w 499610"/>
                <a:gd name="connsiteY3" fmla="*/ 976186 h 976186"/>
                <a:gd name="connsiteX4" fmla="*/ 197928 w 499610"/>
                <a:gd name="connsiteY4" fmla="*/ 973305 h 976186"/>
                <a:gd name="connsiteX0" fmla="*/ 197928 w 499610"/>
                <a:gd name="connsiteY0" fmla="*/ 973305 h 976186"/>
                <a:gd name="connsiteX1" fmla="*/ 0 w 499610"/>
                <a:gd name="connsiteY1" fmla="*/ 11688 h 976186"/>
                <a:gd name="connsiteX2" fmla="*/ 499610 w 499610"/>
                <a:gd name="connsiteY2" fmla="*/ 0 h 976186"/>
                <a:gd name="connsiteX3" fmla="*/ 273339 w 499610"/>
                <a:gd name="connsiteY3" fmla="*/ 976186 h 976186"/>
                <a:gd name="connsiteX4" fmla="*/ 197928 w 499610"/>
                <a:gd name="connsiteY4" fmla="*/ 973305 h 976186"/>
                <a:gd name="connsiteX0" fmla="*/ 27977 w 802211"/>
                <a:gd name="connsiteY0" fmla="*/ 815791 h 976186"/>
                <a:gd name="connsiteX1" fmla="*/ 302601 w 802211"/>
                <a:gd name="connsiteY1" fmla="*/ 11688 h 976186"/>
                <a:gd name="connsiteX2" fmla="*/ 802211 w 802211"/>
                <a:gd name="connsiteY2" fmla="*/ 0 h 976186"/>
                <a:gd name="connsiteX3" fmla="*/ 575940 w 802211"/>
                <a:gd name="connsiteY3" fmla="*/ 976186 h 976186"/>
                <a:gd name="connsiteX4" fmla="*/ 27977 w 802211"/>
                <a:gd name="connsiteY4" fmla="*/ 815791 h 976186"/>
                <a:gd name="connsiteX0" fmla="*/ 27977 w 802211"/>
                <a:gd name="connsiteY0" fmla="*/ 815791 h 815791"/>
                <a:gd name="connsiteX1" fmla="*/ 302601 w 802211"/>
                <a:gd name="connsiteY1" fmla="*/ 11688 h 815791"/>
                <a:gd name="connsiteX2" fmla="*/ 802211 w 802211"/>
                <a:gd name="connsiteY2" fmla="*/ 0 h 815791"/>
                <a:gd name="connsiteX3" fmla="*/ 236294 w 802211"/>
                <a:gd name="connsiteY3" fmla="*/ 808828 h 815791"/>
                <a:gd name="connsiteX4" fmla="*/ 27977 w 802211"/>
                <a:gd name="connsiteY4" fmla="*/ 815791 h 815791"/>
                <a:gd name="connsiteX0" fmla="*/ 27977 w 802211"/>
                <a:gd name="connsiteY0" fmla="*/ 815791 h 815791"/>
                <a:gd name="connsiteX1" fmla="*/ 302601 w 802211"/>
                <a:gd name="connsiteY1" fmla="*/ 11688 h 815791"/>
                <a:gd name="connsiteX2" fmla="*/ 802211 w 802211"/>
                <a:gd name="connsiteY2" fmla="*/ 0 h 815791"/>
                <a:gd name="connsiteX3" fmla="*/ 236294 w 802211"/>
                <a:gd name="connsiteY3" fmla="*/ 808828 h 815791"/>
                <a:gd name="connsiteX4" fmla="*/ 27977 w 802211"/>
                <a:gd name="connsiteY4" fmla="*/ 815791 h 815791"/>
                <a:gd name="connsiteX0" fmla="*/ 27977 w 802211"/>
                <a:gd name="connsiteY0" fmla="*/ 815791 h 815791"/>
                <a:gd name="connsiteX1" fmla="*/ 302601 w 802211"/>
                <a:gd name="connsiteY1" fmla="*/ 11688 h 815791"/>
                <a:gd name="connsiteX2" fmla="*/ 802211 w 802211"/>
                <a:gd name="connsiteY2" fmla="*/ 0 h 815791"/>
                <a:gd name="connsiteX3" fmla="*/ 236294 w 802211"/>
                <a:gd name="connsiteY3" fmla="*/ 808828 h 815791"/>
                <a:gd name="connsiteX4" fmla="*/ 27977 w 802211"/>
                <a:gd name="connsiteY4" fmla="*/ 815791 h 815791"/>
                <a:gd name="connsiteX0" fmla="*/ 27977 w 802211"/>
                <a:gd name="connsiteY0" fmla="*/ 828714 h 828714"/>
                <a:gd name="connsiteX1" fmla="*/ 302601 w 802211"/>
                <a:gd name="connsiteY1" fmla="*/ 0 h 828714"/>
                <a:gd name="connsiteX2" fmla="*/ 802211 w 802211"/>
                <a:gd name="connsiteY2" fmla="*/ 12923 h 828714"/>
                <a:gd name="connsiteX3" fmla="*/ 236294 w 802211"/>
                <a:gd name="connsiteY3" fmla="*/ 821751 h 828714"/>
                <a:gd name="connsiteX4" fmla="*/ 27977 w 802211"/>
                <a:gd name="connsiteY4" fmla="*/ 828714 h 828714"/>
                <a:gd name="connsiteX0" fmla="*/ 56213 w 830447"/>
                <a:gd name="connsiteY0" fmla="*/ 828714 h 828714"/>
                <a:gd name="connsiteX1" fmla="*/ 330837 w 830447"/>
                <a:gd name="connsiteY1" fmla="*/ 0 h 828714"/>
                <a:gd name="connsiteX2" fmla="*/ 830447 w 830447"/>
                <a:gd name="connsiteY2" fmla="*/ 12923 h 828714"/>
                <a:gd name="connsiteX3" fmla="*/ 264530 w 830447"/>
                <a:gd name="connsiteY3" fmla="*/ 821751 h 828714"/>
                <a:gd name="connsiteX4" fmla="*/ 56213 w 830447"/>
                <a:gd name="connsiteY4" fmla="*/ 828714 h 828714"/>
                <a:gd name="connsiteX0" fmla="*/ 64130 w 789139"/>
                <a:gd name="connsiteY0" fmla="*/ 794258 h 821751"/>
                <a:gd name="connsiteX1" fmla="*/ 289529 w 789139"/>
                <a:gd name="connsiteY1" fmla="*/ 0 h 821751"/>
                <a:gd name="connsiteX2" fmla="*/ 789139 w 789139"/>
                <a:gd name="connsiteY2" fmla="*/ 12923 h 821751"/>
                <a:gd name="connsiteX3" fmla="*/ 223222 w 789139"/>
                <a:gd name="connsiteY3" fmla="*/ 821751 h 821751"/>
                <a:gd name="connsiteX4" fmla="*/ 64130 w 789139"/>
                <a:gd name="connsiteY4" fmla="*/ 794258 h 821751"/>
                <a:gd name="connsiteX0" fmla="*/ 0 w 725009"/>
                <a:gd name="connsiteY0" fmla="*/ 794258 h 821751"/>
                <a:gd name="connsiteX1" fmla="*/ 225399 w 725009"/>
                <a:gd name="connsiteY1" fmla="*/ 0 h 821751"/>
                <a:gd name="connsiteX2" fmla="*/ 725009 w 725009"/>
                <a:gd name="connsiteY2" fmla="*/ 12923 h 821751"/>
                <a:gd name="connsiteX3" fmla="*/ 159092 w 725009"/>
                <a:gd name="connsiteY3" fmla="*/ 821751 h 821751"/>
                <a:gd name="connsiteX4" fmla="*/ 0 w 725009"/>
                <a:gd name="connsiteY4" fmla="*/ 794258 h 821751"/>
                <a:gd name="connsiteX0" fmla="*/ 0 w 725009"/>
                <a:gd name="connsiteY0" fmla="*/ 1203768 h 1231261"/>
                <a:gd name="connsiteX1" fmla="*/ 225399 w 725009"/>
                <a:gd name="connsiteY1" fmla="*/ 0 h 1231261"/>
                <a:gd name="connsiteX2" fmla="*/ 725009 w 725009"/>
                <a:gd name="connsiteY2" fmla="*/ 422433 h 1231261"/>
                <a:gd name="connsiteX3" fmla="*/ 159092 w 725009"/>
                <a:gd name="connsiteY3" fmla="*/ 1231261 h 1231261"/>
                <a:gd name="connsiteX4" fmla="*/ 0 w 725009"/>
                <a:gd name="connsiteY4" fmla="*/ 1203768 h 1231261"/>
                <a:gd name="connsiteX0" fmla="*/ 0 w 725009"/>
                <a:gd name="connsiteY0" fmla="*/ 1217334 h 1244827"/>
                <a:gd name="connsiteX1" fmla="*/ 225399 w 725009"/>
                <a:gd name="connsiteY1" fmla="*/ 13566 h 1244827"/>
                <a:gd name="connsiteX2" fmla="*/ 725009 w 725009"/>
                <a:gd name="connsiteY2" fmla="*/ 571 h 1244827"/>
                <a:gd name="connsiteX3" fmla="*/ 159092 w 725009"/>
                <a:gd name="connsiteY3" fmla="*/ 1244827 h 1244827"/>
                <a:gd name="connsiteX4" fmla="*/ 0 w 725009"/>
                <a:gd name="connsiteY4" fmla="*/ 1217334 h 1244827"/>
                <a:gd name="connsiteX0" fmla="*/ 0 w 725009"/>
                <a:gd name="connsiteY0" fmla="*/ 1217334 h 1244827"/>
                <a:gd name="connsiteX1" fmla="*/ 225399 w 725009"/>
                <a:gd name="connsiteY1" fmla="*/ 13566 h 1244827"/>
                <a:gd name="connsiteX2" fmla="*/ 725009 w 725009"/>
                <a:gd name="connsiteY2" fmla="*/ 571 h 1244827"/>
                <a:gd name="connsiteX3" fmla="*/ 159092 w 725009"/>
                <a:gd name="connsiteY3" fmla="*/ 1244827 h 1244827"/>
                <a:gd name="connsiteX4" fmla="*/ 0 w 725009"/>
                <a:gd name="connsiteY4" fmla="*/ 1217334 h 1244827"/>
                <a:gd name="connsiteX0" fmla="*/ 0 w 725009"/>
                <a:gd name="connsiteY0" fmla="*/ 1217334 h 1244827"/>
                <a:gd name="connsiteX1" fmla="*/ 225399 w 725009"/>
                <a:gd name="connsiteY1" fmla="*/ 13566 h 1244827"/>
                <a:gd name="connsiteX2" fmla="*/ 725009 w 725009"/>
                <a:gd name="connsiteY2" fmla="*/ 571 h 1244827"/>
                <a:gd name="connsiteX3" fmla="*/ 159092 w 725009"/>
                <a:gd name="connsiteY3" fmla="*/ 1244827 h 1244827"/>
                <a:gd name="connsiteX4" fmla="*/ 0 w 725009"/>
                <a:gd name="connsiteY4" fmla="*/ 1217334 h 1244827"/>
                <a:gd name="connsiteX0" fmla="*/ 0 w 725009"/>
                <a:gd name="connsiteY0" fmla="*/ 1217334 h 1244827"/>
                <a:gd name="connsiteX1" fmla="*/ 225399 w 725009"/>
                <a:gd name="connsiteY1" fmla="*/ 13566 h 1244827"/>
                <a:gd name="connsiteX2" fmla="*/ 725009 w 725009"/>
                <a:gd name="connsiteY2" fmla="*/ 571 h 1244827"/>
                <a:gd name="connsiteX3" fmla="*/ 159092 w 725009"/>
                <a:gd name="connsiteY3" fmla="*/ 1244827 h 1244827"/>
                <a:gd name="connsiteX4" fmla="*/ 0 w 725009"/>
                <a:gd name="connsiteY4" fmla="*/ 1217334 h 1244827"/>
                <a:gd name="connsiteX0" fmla="*/ 0 w 725009"/>
                <a:gd name="connsiteY0" fmla="*/ 1217334 h 1244827"/>
                <a:gd name="connsiteX1" fmla="*/ 225399 w 725009"/>
                <a:gd name="connsiteY1" fmla="*/ 13566 h 1244827"/>
                <a:gd name="connsiteX2" fmla="*/ 725009 w 725009"/>
                <a:gd name="connsiteY2" fmla="*/ 571 h 1244827"/>
                <a:gd name="connsiteX3" fmla="*/ 159092 w 725009"/>
                <a:gd name="connsiteY3" fmla="*/ 1244827 h 1244827"/>
                <a:gd name="connsiteX4" fmla="*/ 0 w 725009"/>
                <a:gd name="connsiteY4" fmla="*/ 1217334 h 1244827"/>
                <a:gd name="connsiteX0" fmla="*/ 0 w 725009"/>
                <a:gd name="connsiteY0" fmla="*/ 1217334 h 1244827"/>
                <a:gd name="connsiteX1" fmla="*/ 225399 w 725009"/>
                <a:gd name="connsiteY1" fmla="*/ 13566 h 1244827"/>
                <a:gd name="connsiteX2" fmla="*/ 725009 w 725009"/>
                <a:gd name="connsiteY2" fmla="*/ 571 h 1244827"/>
                <a:gd name="connsiteX3" fmla="*/ 159092 w 725009"/>
                <a:gd name="connsiteY3" fmla="*/ 1244827 h 1244827"/>
                <a:gd name="connsiteX4" fmla="*/ 0 w 725009"/>
                <a:gd name="connsiteY4" fmla="*/ 1217334 h 1244827"/>
                <a:gd name="connsiteX0" fmla="*/ 0 w 725009"/>
                <a:gd name="connsiteY0" fmla="*/ 1203768 h 1231261"/>
                <a:gd name="connsiteX1" fmla="*/ 225399 w 725009"/>
                <a:gd name="connsiteY1" fmla="*/ 0 h 1231261"/>
                <a:gd name="connsiteX2" fmla="*/ 725009 w 725009"/>
                <a:gd name="connsiteY2" fmla="*/ 129782 h 1231261"/>
                <a:gd name="connsiteX3" fmla="*/ 159092 w 725009"/>
                <a:gd name="connsiteY3" fmla="*/ 1231261 h 1231261"/>
                <a:gd name="connsiteX4" fmla="*/ 0 w 725009"/>
                <a:gd name="connsiteY4" fmla="*/ 1203768 h 1231261"/>
                <a:gd name="connsiteX0" fmla="*/ 0 w 725009"/>
                <a:gd name="connsiteY0" fmla="*/ 1203768 h 1231261"/>
                <a:gd name="connsiteX1" fmla="*/ 225399 w 725009"/>
                <a:gd name="connsiteY1" fmla="*/ 0 h 1231261"/>
                <a:gd name="connsiteX2" fmla="*/ 725009 w 725009"/>
                <a:gd name="connsiteY2" fmla="*/ 129782 h 1231261"/>
                <a:gd name="connsiteX3" fmla="*/ 159092 w 725009"/>
                <a:gd name="connsiteY3" fmla="*/ 1231261 h 1231261"/>
                <a:gd name="connsiteX4" fmla="*/ 0 w 725009"/>
                <a:gd name="connsiteY4" fmla="*/ 1203768 h 1231261"/>
                <a:gd name="connsiteX0" fmla="*/ 0 w 725009"/>
                <a:gd name="connsiteY0" fmla="*/ 1203768 h 1231261"/>
                <a:gd name="connsiteX1" fmla="*/ 225399 w 725009"/>
                <a:gd name="connsiteY1" fmla="*/ 0 h 1231261"/>
                <a:gd name="connsiteX2" fmla="*/ 725009 w 725009"/>
                <a:gd name="connsiteY2" fmla="*/ 129782 h 1231261"/>
                <a:gd name="connsiteX3" fmla="*/ 159092 w 725009"/>
                <a:gd name="connsiteY3" fmla="*/ 1231261 h 1231261"/>
                <a:gd name="connsiteX4" fmla="*/ 0 w 725009"/>
                <a:gd name="connsiteY4" fmla="*/ 1203768 h 1231261"/>
                <a:gd name="connsiteX0" fmla="*/ 0 w 725497"/>
                <a:gd name="connsiteY0" fmla="*/ 1279028 h 1306521"/>
                <a:gd name="connsiteX1" fmla="*/ 225399 w 725497"/>
                <a:gd name="connsiteY1" fmla="*/ 75260 h 1306521"/>
                <a:gd name="connsiteX2" fmla="*/ 396193 w 725497"/>
                <a:gd name="connsiteY2" fmla="*/ 156799 h 1306521"/>
                <a:gd name="connsiteX3" fmla="*/ 725009 w 725497"/>
                <a:gd name="connsiteY3" fmla="*/ 205042 h 1306521"/>
                <a:gd name="connsiteX4" fmla="*/ 159092 w 725497"/>
                <a:gd name="connsiteY4" fmla="*/ 1306521 h 1306521"/>
                <a:gd name="connsiteX5" fmla="*/ 0 w 725497"/>
                <a:gd name="connsiteY5" fmla="*/ 1279028 h 1306521"/>
                <a:gd name="connsiteX0" fmla="*/ 0 w 725239"/>
                <a:gd name="connsiteY0" fmla="*/ 1295668 h 1323161"/>
                <a:gd name="connsiteX1" fmla="*/ 225399 w 725239"/>
                <a:gd name="connsiteY1" fmla="*/ 91900 h 1323161"/>
                <a:gd name="connsiteX2" fmla="*/ 725009 w 725239"/>
                <a:gd name="connsiteY2" fmla="*/ 221682 h 1323161"/>
                <a:gd name="connsiteX3" fmla="*/ 159092 w 725239"/>
                <a:gd name="connsiteY3" fmla="*/ 1323161 h 1323161"/>
                <a:gd name="connsiteX4" fmla="*/ 0 w 725239"/>
                <a:gd name="connsiteY4" fmla="*/ 1295668 h 1323161"/>
                <a:gd name="connsiteX0" fmla="*/ 0 w 725221"/>
                <a:gd name="connsiteY0" fmla="*/ 1210552 h 1238045"/>
                <a:gd name="connsiteX1" fmla="*/ 191583 w 725221"/>
                <a:gd name="connsiteY1" fmla="*/ 153319 h 1238045"/>
                <a:gd name="connsiteX2" fmla="*/ 725009 w 725221"/>
                <a:gd name="connsiteY2" fmla="*/ 136566 h 1238045"/>
                <a:gd name="connsiteX3" fmla="*/ 159092 w 725221"/>
                <a:gd name="connsiteY3" fmla="*/ 1238045 h 1238045"/>
                <a:gd name="connsiteX4" fmla="*/ 0 w 725221"/>
                <a:gd name="connsiteY4" fmla="*/ 1210552 h 1238045"/>
                <a:gd name="connsiteX0" fmla="*/ 0 w 725305"/>
                <a:gd name="connsiteY0" fmla="*/ 1158512 h 1186005"/>
                <a:gd name="connsiteX1" fmla="*/ 191583 w 725305"/>
                <a:gd name="connsiteY1" fmla="*/ 101279 h 1186005"/>
                <a:gd name="connsiteX2" fmla="*/ 725009 w 725305"/>
                <a:gd name="connsiteY2" fmla="*/ 84526 h 1186005"/>
                <a:gd name="connsiteX3" fmla="*/ 159092 w 725305"/>
                <a:gd name="connsiteY3" fmla="*/ 1186005 h 1186005"/>
                <a:gd name="connsiteX4" fmla="*/ 0 w 725305"/>
                <a:gd name="connsiteY4" fmla="*/ 1158512 h 1186005"/>
                <a:gd name="connsiteX0" fmla="*/ 0 w 725009"/>
                <a:gd name="connsiteY0" fmla="*/ 1073986 h 1101479"/>
                <a:gd name="connsiteX1" fmla="*/ 191583 w 725009"/>
                <a:gd name="connsiteY1" fmla="*/ 16753 h 1101479"/>
                <a:gd name="connsiteX2" fmla="*/ 725009 w 725009"/>
                <a:gd name="connsiteY2" fmla="*/ 0 h 1101479"/>
                <a:gd name="connsiteX3" fmla="*/ 159092 w 725009"/>
                <a:gd name="connsiteY3" fmla="*/ 1101479 h 1101479"/>
                <a:gd name="connsiteX4" fmla="*/ 0 w 725009"/>
                <a:gd name="connsiteY4" fmla="*/ 1073986 h 1101479"/>
                <a:gd name="connsiteX0" fmla="*/ 0 w 725009"/>
                <a:gd name="connsiteY0" fmla="*/ 1073986 h 1101479"/>
                <a:gd name="connsiteX1" fmla="*/ 206612 w 725009"/>
                <a:gd name="connsiteY1" fmla="*/ 1724 h 1101479"/>
                <a:gd name="connsiteX2" fmla="*/ 725009 w 725009"/>
                <a:gd name="connsiteY2" fmla="*/ 0 h 1101479"/>
                <a:gd name="connsiteX3" fmla="*/ 159092 w 725009"/>
                <a:gd name="connsiteY3" fmla="*/ 1101479 h 1101479"/>
                <a:gd name="connsiteX4" fmla="*/ 0 w 725009"/>
                <a:gd name="connsiteY4" fmla="*/ 1073986 h 1101479"/>
                <a:gd name="connsiteX0" fmla="*/ 0 w 725009"/>
                <a:gd name="connsiteY0" fmla="*/ 1073986 h 1101479"/>
                <a:gd name="connsiteX1" fmla="*/ 206612 w 725009"/>
                <a:gd name="connsiteY1" fmla="*/ 1724 h 1101479"/>
                <a:gd name="connsiteX2" fmla="*/ 725009 w 725009"/>
                <a:gd name="connsiteY2" fmla="*/ 0 h 1101479"/>
                <a:gd name="connsiteX3" fmla="*/ 159092 w 725009"/>
                <a:gd name="connsiteY3" fmla="*/ 1101479 h 1101479"/>
                <a:gd name="connsiteX4" fmla="*/ 0 w 725009"/>
                <a:gd name="connsiteY4" fmla="*/ 1073986 h 1101479"/>
                <a:gd name="connsiteX0" fmla="*/ 0 w 725009"/>
                <a:gd name="connsiteY0" fmla="*/ 1073986 h 1101479"/>
                <a:gd name="connsiteX1" fmla="*/ 206612 w 725009"/>
                <a:gd name="connsiteY1" fmla="*/ 1724 h 1101479"/>
                <a:gd name="connsiteX2" fmla="*/ 725009 w 725009"/>
                <a:gd name="connsiteY2" fmla="*/ 0 h 1101479"/>
                <a:gd name="connsiteX3" fmla="*/ 159092 w 725009"/>
                <a:gd name="connsiteY3" fmla="*/ 1101479 h 1101479"/>
                <a:gd name="connsiteX4" fmla="*/ 0 w 725009"/>
                <a:gd name="connsiteY4" fmla="*/ 1073986 h 1101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5009" h="1101479">
                  <a:moveTo>
                    <a:pt x="0" y="1073986"/>
                  </a:moveTo>
                  <a:cubicBezTo>
                    <a:pt x="95638" y="589814"/>
                    <a:pt x="96800" y="618448"/>
                    <a:pt x="206612" y="1724"/>
                  </a:cubicBezTo>
                  <a:cubicBezTo>
                    <a:pt x="451440" y="14348"/>
                    <a:pt x="499346" y="35256"/>
                    <a:pt x="725009" y="0"/>
                  </a:cubicBezTo>
                  <a:cubicBezTo>
                    <a:pt x="326141" y="749497"/>
                    <a:pt x="642687" y="159790"/>
                    <a:pt x="159092" y="1101479"/>
                  </a:cubicBezTo>
                  <a:cubicBezTo>
                    <a:pt x="24807" y="1072843"/>
                    <a:pt x="92525" y="1088071"/>
                    <a:pt x="0" y="1073986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lumMod val="95000"/>
                    <a:alpha val="55000"/>
                  </a:srgbClr>
                </a:gs>
                <a:gs pos="100000">
                  <a:srgbClr val="FFFFFF">
                    <a:lumMod val="75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FFFFFF">
                  <a:lumMod val="75000"/>
                </a:srgbClr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291" name="Freeform 290">
              <a:extLst>
                <a:ext uri="{FF2B5EF4-FFF2-40B4-BE49-F238E27FC236}">
                  <a16:creationId xmlns:a16="http://schemas.microsoft.com/office/drawing/2014/main" id="{98F06BD2-BA43-1144-B69F-BF325541EB43}"/>
                </a:ext>
              </a:extLst>
            </p:cNvPr>
            <p:cNvSpPr/>
            <p:nvPr/>
          </p:nvSpPr>
          <p:spPr>
            <a:xfrm>
              <a:off x="4300767" y="4956362"/>
              <a:ext cx="514307" cy="577758"/>
            </a:xfrm>
            <a:custGeom>
              <a:avLst/>
              <a:gdLst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418712 w 1040633"/>
                <a:gd name="connsiteY4" fmla="*/ 1189324 h 1219697"/>
                <a:gd name="connsiteX5" fmla="*/ 139870 w 1040633"/>
                <a:gd name="connsiteY5" fmla="*/ 1191723 h 1219697"/>
                <a:gd name="connsiteX0" fmla="*/ 139870 w 1040633"/>
                <a:gd name="connsiteY0" fmla="*/ 1191723 h 1355926"/>
                <a:gd name="connsiteX1" fmla="*/ 0 w 1040633"/>
                <a:gd name="connsiteY1" fmla="*/ 0 h 1355926"/>
                <a:gd name="connsiteX2" fmla="*/ 1040633 w 1040633"/>
                <a:gd name="connsiteY2" fmla="*/ 16785 h 1355926"/>
                <a:gd name="connsiteX3" fmla="*/ 833625 w 1040633"/>
                <a:gd name="connsiteY3" fmla="*/ 1219697 h 1355926"/>
                <a:gd name="connsiteX4" fmla="*/ 139870 w 1040633"/>
                <a:gd name="connsiteY4" fmla="*/ 1191723 h 1355926"/>
                <a:gd name="connsiteX0" fmla="*/ 139870 w 1040633"/>
                <a:gd name="connsiteY0" fmla="*/ 1191723 h 1289901"/>
                <a:gd name="connsiteX1" fmla="*/ 0 w 1040633"/>
                <a:gd name="connsiteY1" fmla="*/ 0 h 1289901"/>
                <a:gd name="connsiteX2" fmla="*/ 1040633 w 1040633"/>
                <a:gd name="connsiteY2" fmla="*/ 16785 h 1289901"/>
                <a:gd name="connsiteX3" fmla="*/ 833625 w 1040633"/>
                <a:gd name="connsiteY3" fmla="*/ 1219697 h 1289901"/>
                <a:gd name="connsiteX4" fmla="*/ 139870 w 1040633"/>
                <a:gd name="connsiteY4" fmla="*/ 1191723 h 1289901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191723"/>
                <a:gd name="connsiteX1" fmla="*/ 0 w 1040633"/>
                <a:gd name="connsiteY1" fmla="*/ 0 h 1191723"/>
                <a:gd name="connsiteX2" fmla="*/ 1040633 w 1040633"/>
                <a:gd name="connsiteY2" fmla="*/ 16785 h 1191723"/>
                <a:gd name="connsiteX3" fmla="*/ 671988 w 1040633"/>
                <a:gd name="connsiteY3" fmla="*/ 1158121 h 1191723"/>
                <a:gd name="connsiteX4" fmla="*/ 139870 w 1040633"/>
                <a:gd name="connsiteY4" fmla="*/ 1191723 h 1191723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778664"/>
                <a:gd name="connsiteY0" fmla="*/ 1160935 h 1160935"/>
                <a:gd name="connsiteX1" fmla="*/ 0 w 778664"/>
                <a:gd name="connsiteY1" fmla="*/ 0 h 1160935"/>
                <a:gd name="connsiteX2" fmla="*/ 778664 w 778664"/>
                <a:gd name="connsiteY2" fmla="*/ 130682 h 1160935"/>
                <a:gd name="connsiteX3" fmla="*/ 671988 w 778664"/>
                <a:gd name="connsiteY3" fmla="*/ 1158121 h 1160935"/>
                <a:gd name="connsiteX4" fmla="*/ 363082 w 778664"/>
                <a:gd name="connsiteY4" fmla="*/ 1160935 h 1160935"/>
                <a:gd name="connsiteX0" fmla="*/ 363082 w 778664"/>
                <a:gd name="connsiteY0" fmla="*/ 1160935 h 1160935"/>
                <a:gd name="connsiteX1" fmla="*/ 0 w 778664"/>
                <a:gd name="connsiteY1" fmla="*/ 0 h 1160935"/>
                <a:gd name="connsiteX2" fmla="*/ 778664 w 778664"/>
                <a:gd name="connsiteY2" fmla="*/ 130682 h 1160935"/>
                <a:gd name="connsiteX3" fmla="*/ 694768 w 778664"/>
                <a:gd name="connsiteY3" fmla="*/ 1112562 h 1160935"/>
                <a:gd name="connsiteX4" fmla="*/ 363082 w 778664"/>
                <a:gd name="connsiteY4" fmla="*/ 1160935 h 1160935"/>
                <a:gd name="connsiteX0" fmla="*/ 363082 w 778664"/>
                <a:gd name="connsiteY0" fmla="*/ 1160935 h 1160935"/>
                <a:gd name="connsiteX1" fmla="*/ 0 w 778664"/>
                <a:gd name="connsiteY1" fmla="*/ 0 h 1160935"/>
                <a:gd name="connsiteX2" fmla="*/ 778664 w 778664"/>
                <a:gd name="connsiteY2" fmla="*/ 130682 h 1160935"/>
                <a:gd name="connsiteX3" fmla="*/ 694768 w 778664"/>
                <a:gd name="connsiteY3" fmla="*/ 1112562 h 1160935"/>
                <a:gd name="connsiteX4" fmla="*/ 363082 w 778664"/>
                <a:gd name="connsiteY4" fmla="*/ 1160935 h 1160935"/>
                <a:gd name="connsiteX0" fmla="*/ 397252 w 778664"/>
                <a:gd name="connsiteY0" fmla="*/ 1103987 h 1112562"/>
                <a:gd name="connsiteX1" fmla="*/ 0 w 778664"/>
                <a:gd name="connsiteY1" fmla="*/ 0 h 1112562"/>
                <a:gd name="connsiteX2" fmla="*/ 778664 w 778664"/>
                <a:gd name="connsiteY2" fmla="*/ 130682 h 1112562"/>
                <a:gd name="connsiteX3" fmla="*/ 694768 w 778664"/>
                <a:gd name="connsiteY3" fmla="*/ 1112562 h 1112562"/>
                <a:gd name="connsiteX4" fmla="*/ 397252 w 778664"/>
                <a:gd name="connsiteY4" fmla="*/ 1103987 h 1112562"/>
                <a:gd name="connsiteX0" fmla="*/ 397252 w 778664"/>
                <a:gd name="connsiteY0" fmla="*/ 1103987 h 1112562"/>
                <a:gd name="connsiteX1" fmla="*/ 0 w 778664"/>
                <a:gd name="connsiteY1" fmla="*/ 0 h 1112562"/>
                <a:gd name="connsiteX2" fmla="*/ 778664 w 778664"/>
                <a:gd name="connsiteY2" fmla="*/ 130682 h 1112562"/>
                <a:gd name="connsiteX3" fmla="*/ 694768 w 778664"/>
                <a:gd name="connsiteY3" fmla="*/ 1112562 h 1112562"/>
                <a:gd name="connsiteX4" fmla="*/ 397252 w 778664"/>
                <a:gd name="connsiteY4" fmla="*/ 1103987 h 1112562"/>
                <a:gd name="connsiteX0" fmla="*/ 397252 w 778664"/>
                <a:gd name="connsiteY0" fmla="*/ 1103987 h 1112562"/>
                <a:gd name="connsiteX1" fmla="*/ 0 w 778664"/>
                <a:gd name="connsiteY1" fmla="*/ 0 h 1112562"/>
                <a:gd name="connsiteX2" fmla="*/ 778664 w 778664"/>
                <a:gd name="connsiteY2" fmla="*/ 130682 h 1112562"/>
                <a:gd name="connsiteX3" fmla="*/ 694768 w 778664"/>
                <a:gd name="connsiteY3" fmla="*/ 1112562 h 1112562"/>
                <a:gd name="connsiteX4" fmla="*/ 397252 w 778664"/>
                <a:gd name="connsiteY4" fmla="*/ 1103987 h 1112562"/>
                <a:gd name="connsiteX0" fmla="*/ 123893 w 505305"/>
                <a:gd name="connsiteY0" fmla="*/ 973305 h 981880"/>
                <a:gd name="connsiteX1" fmla="*/ 0 w 505305"/>
                <a:gd name="connsiteY1" fmla="*/ 28773 h 981880"/>
                <a:gd name="connsiteX2" fmla="*/ 505305 w 505305"/>
                <a:gd name="connsiteY2" fmla="*/ 0 h 981880"/>
                <a:gd name="connsiteX3" fmla="*/ 421409 w 505305"/>
                <a:gd name="connsiteY3" fmla="*/ 981880 h 981880"/>
                <a:gd name="connsiteX4" fmla="*/ 123893 w 505305"/>
                <a:gd name="connsiteY4" fmla="*/ 973305 h 981880"/>
                <a:gd name="connsiteX0" fmla="*/ 123893 w 505305"/>
                <a:gd name="connsiteY0" fmla="*/ 973305 h 981880"/>
                <a:gd name="connsiteX1" fmla="*/ 0 w 505305"/>
                <a:gd name="connsiteY1" fmla="*/ 28773 h 981880"/>
                <a:gd name="connsiteX2" fmla="*/ 505305 w 505305"/>
                <a:gd name="connsiteY2" fmla="*/ 0 h 981880"/>
                <a:gd name="connsiteX3" fmla="*/ 421409 w 505305"/>
                <a:gd name="connsiteY3" fmla="*/ 981880 h 981880"/>
                <a:gd name="connsiteX4" fmla="*/ 123893 w 505305"/>
                <a:gd name="connsiteY4" fmla="*/ 973305 h 981880"/>
                <a:gd name="connsiteX0" fmla="*/ 123893 w 505305"/>
                <a:gd name="connsiteY0" fmla="*/ 973305 h 981880"/>
                <a:gd name="connsiteX1" fmla="*/ 0 w 505305"/>
                <a:gd name="connsiteY1" fmla="*/ 28773 h 981880"/>
                <a:gd name="connsiteX2" fmla="*/ 505305 w 505305"/>
                <a:gd name="connsiteY2" fmla="*/ 0 h 981880"/>
                <a:gd name="connsiteX3" fmla="*/ 421409 w 505305"/>
                <a:gd name="connsiteY3" fmla="*/ 981880 h 981880"/>
                <a:gd name="connsiteX4" fmla="*/ 123893 w 505305"/>
                <a:gd name="connsiteY4" fmla="*/ 973305 h 981880"/>
                <a:gd name="connsiteX0" fmla="*/ 123893 w 505305"/>
                <a:gd name="connsiteY0" fmla="*/ 973305 h 981880"/>
                <a:gd name="connsiteX1" fmla="*/ 0 w 505305"/>
                <a:gd name="connsiteY1" fmla="*/ 28773 h 981880"/>
                <a:gd name="connsiteX2" fmla="*/ 505305 w 505305"/>
                <a:gd name="connsiteY2" fmla="*/ 0 h 981880"/>
                <a:gd name="connsiteX3" fmla="*/ 421409 w 505305"/>
                <a:gd name="connsiteY3" fmla="*/ 981880 h 981880"/>
                <a:gd name="connsiteX4" fmla="*/ 123893 w 505305"/>
                <a:gd name="connsiteY4" fmla="*/ 973305 h 981880"/>
                <a:gd name="connsiteX0" fmla="*/ 118198 w 499610"/>
                <a:gd name="connsiteY0" fmla="*/ 973305 h 981880"/>
                <a:gd name="connsiteX1" fmla="*/ 0 w 499610"/>
                <a:gd name="connsiteY1" fmla="*/ 11688 h 981880"/>
                <a:gd name="connsiteX2" fmla="*/ 499610 w 499610"/>
                <a:gd name="connsiteY2" fmla="*/ 0 h 981880"/>
                <a:gd name="connsiteX3" fmla="*/ 415714 w 499610"/>
                <a:gd name="connsiteY3" fmla="*/ 981880 h 981880"/>
                <a:gd name="connsiteX4" fmla="*/ 118198 w 499610"/>
                <a:gd name="connsiteY4" fmla="*/ 973305 h 981880"/>
                <a:gd name="connsiteX0" fmla="*/ 118198 w 499610"/>
                <a:gd name="connsiteY0" fmla="*/ 973305 h 981880"/>
                <a:gd name="connsiteX1" fmla="*/ 0 w 499610"/>
                <a:gd name="connsiteY1" fmla="*/ 11688 h 981880"/>
                <a:gd name="connsiteX2" fmla="*/ 499610 w 499610"/>
                <a:gd name="connsiteY2" fmla="*/ 0 h 981880"/>
                <a:gd name="connsiteX3" fmla="*/ 415714 w 499610"/>
                <a:gd name="connsiteY3" fmla="*/ 981880 h 981880"/>
                <a:gd name="connsiteX4" fmla="*/ 118198 w 499610"/>
                <a:gd name="connsiteY4" fmla="*/ 973305 h 981880"/>
                <a:gd name="connsiteX0" fmla="*/ 118198 w 499610"/>
                <a:gd name="connsiteY0" fmla="*/ 973305 h 981880"/>
                <a:gd name="connsiteX1" fmla="*/ 0 w 499610"/>
                <a:gd name="connsiteY1" fmla="*/ 11688 h 981880"/>
                <a:gd name="connsiteX2" fmla="*/ 499610 w 499610"/>
                <a:gd name="connsiteY2" fmla="*/ 0 h 981880"/>
                <a:gd name="connsiteX3" fmla="*/ 415714 w 499610"/>
                <a:gd name="connsiteY3" fmla="*/ 981880 h 981880"/>
                <a:gd name="connsiteX4" fmla="*/ 118198 w 499610"/>
                <a:gd name="connsiteY4" fmla="*/ 973305 h 981880"/>
                <a:gd name="connsiteX0" fmla="*/ 118198 w 499610"/>
                <a:gd name="connsiteY0" fmla="*/ 973305 h 981880"/>
                <a:gd name="connsiteX1" fmla="*/ 0 w 499610"/>
                <a:gd name="connsiteY1" fmla="*/ 11688 h 981880"/>
                <a:gd name="connsiteX2" fmla="*/ 499610 w 499610"/>
                <a:gd name="connsiteY2" fmla="*/ 0 h 981880"/>
                <a:gd name="connsiteX3" fmla="*/ 415714 w 499610"/>
                <a:gd name="connsiteY3" fmla="*/ 981880 h 981880"/>
                <a:gd name="connsiteX4" fmla="*/ 118198 w 499610"/>
                <a:gd name="connsiteY4" fmla="*/ 973305 h 981880"/>
                <a:gd name="connsiteX0" fmla="*/ 118198 w 499610"/>
                <a:gd name="connsiteY0" fmla="*/ 973305 h 981880"/>
                <a:gd name="connsiteX1" fmla="*/ 0 w 499610"/>
                <a:gd name="connsiteY1" fmla="*/ 11688 h 981880"/>
                <a:gd name="connsiteX2" fmla="*/ 499610 w 499610"/>
                <a:gd name="connsiteY2" fmla="*/ 0 h 981880"/>
                <a:gd name="connsiteX3" fmla="*/ 415714 w 499610"/>
                <a:gd name="connsiteY3" fmla="*/ 981880 h 981880"/>
                <a:gd name="connsiteX4" fmla="*/ 118198 w 499610"/>
                <a:gd name="connsiteY4" fmla="*/ 973305 h 981880"/>
                <a:gd name="connsiteX0" fmla="*/ 118198 w 499610"/>
                <a:gd name="connsiteY0" fmla="*/ 973305 h 976186"/>
                <a:gd name="connsiteX1" fmla="*/ 0 w 499610"/>
                <a:gd name="connsiteY1" fmla="*/ 11688 h 976186"/>
                <a:gd name="connsiteX2" fmla="*/ 499610 w 499610"/>
                <a:gd name="connsiteY2" fmla="*/ 0 h 976186"/>
                <a:gd name="connsiteX3" fmla="*/ 273339 w 499610"/>
                <a:gd name="connsiteY3" fmla="*/ 976186 h 976186"/>
                <a:gd name="connsiteX4" fmla="*/ 118198 w 499610"/>
                <a:gd name="connsiteY4" fmla="*/ 973305 h 976186"/>
                <a:gd name="connsiteX0" fmla="*/ 118198 w 499610"/>
                <a:gd name="connsiteY0" fmla="*/ 973305 h 976186"/>
                <a:gd name="connsiteX1" fmla="*/ 0 w 499610"/>
                <a:gd name="connsiteY1" fmla="*/ 11688 h 976186"/>
                <a:gd name="connsiteX2" fmla="*/ 499610 w 499610"/>
                <a:gd name="connsiteY2" fmla="*/ 0 h 976186"/>
                <a:gd name="connsiteX3" fmla="*/ 273339 w 499610"/>
                <a:gd name="connsiteY3" fmla="*/ 976186 h 976186"/>
                <a:gd name="connsiteX4" fmla="*/ 118198 w 499610"/>
                <a:gd name="connsiteY4" fmla="*/ 973305 h 976186"/>
                <a:gd name="connsiteX0" fmla="*/ 197928 w 499610"/>
                <a:gd name="connsiteY0" fmla="*/ 973305 h 976186"/>
                <a:gd name="connsiteX1" fmla="*/ 0 w 499610"/>
                <a:gd name="connsiteY1" fmla="*/ 11688 h 976186"/>
                <a:gd name="connsiteX2" fmla="*/ 499610 w 499610"/>
                <a:gd name="connsiteY2" fmla="*/ 0 h 976186"/>
                <a:gd name="connsiteX3" fmla="*/ 273339 w 499610"/>
                <a:gd name="connsiteY3" fmla="*/ 976186 h 976186"/>
                <a:gd name="connsiteX4" fmla="*/ 197928 w 499610"/>
                <a:gd name="connsiteY4" fmla="*/ 973305 h 976186"/>
                <a:gd name="connsiteX0" fmla="*/ 197928 w 499610"/>
                <a:gd name="connsiteY0" fmla="*/ 973305 h 976186"/>
                <a:gd name="connsiteX1" fmla="*/ 0 w 499610"/>
                <a:gd name="connsiteY1" fmla="*/ 11688 h 976186"/>
                <a:gd name="connsiteX2" fmla="*/ 499610 w 499610"/>
                <a:gd name="connsiteY2" fmla="*/ 0 h 976186"/>
                <a:gd name="connsiteX3" fmla="*/ 273339 w 499610"/>
                <a:gd name="connsiteY3" fmla="*/ 976186 h 976186"/>
                <a:gd name="connsiteX4" fmla="*/ 197928 w 499610"/>
                <a:gd name="connsiteY4" fmla="*/ 973305 h 976186"/>
                <a:gd name="connsiteX0" fmla="*/ 197928 w 499610"/>
                <a:gd name="connsiteY0" fmla="*/ 973305 h 976186"/>
                <a:gd name="connsiteX1" fmla="*/ 0 w 499610"/>
                <a:gd name="connsiteY1" fmla="*/ 11688 h 976186"/>
                <a:gd name="connsiteX2" fmla="*/ 499610 w 499610"/>
                <a:gd name="connsiteY2" fmla="*/ 0 h 976186"/>
                <a:gd name="connsiteX3" fmla="*/ 273339 w 499610"/>
                <a:gd name="connsiteY3" fmla="*/ 976186 h 976186"/>
                <a:gd name="connsiteX4" fmla="*/ 197928 w 499610"/>
                <a:gd name="connsiteY4" fmla="*/ 973305 h 976186"/>
                <a:gd name="connsiteX0" fmla="*/ 197928 w 499610"/>
                <a:gd name="connsiteY0" fmla="*/ 973305 h 976186"/>
                <a:gd name="connsiteX1" fmla="*/ 0 w 499610"/>
                <a:gd name="connsiteY1" fmla="*/ 11688 h 976186"/>
                <a:gd name="connsiteX2" fmla="*/ 499610 w 499610"/>
                <a:gd name="connsiteY2" fmla="*/ 0 h 976186"/>
                <a:gd name="connsiteX3" fmla="*/ 273339 w 499610"/>
                <a:gd name="connsiteY3" fmla="*/ 976186 h 976186"/>
                <a:gd name="connsiteX4" fmla="*/ 197928 w 499610"/>
                <a:gd name="connsiteY4" fmla="*/ 973305 h 976186"/>
                <a:gd name="connsiteX0" fmla="*/ 197928 w 503138"/>
                <a:gd name="connsiteY0" fmla="*/ 961687 h 964568"/>
                <a:gd name="connsiteX1" fmla="*/ 0 w 503138"/>
                <a:gd name="connsiteY1" fmla="*/ 70 h 964568"/>
                <a:gd name="connsiteX2" fmla="*/ 503138 w 503138"/>
                <a:gd name="connsiteY2" fmla="*/ 154187 h 964568"/>
                <a:gd name="connsiteX3" fmla="*/ 273339 w 503138"/>
                <a:gd name="connsiteY3" fmla="*/ 964568 h 964568"/>
                <a:gd name="connsiteX4" fmla="*/ 197928 w 503138"/>
                <a:gd name="connsiteY4" fmla="*/ 961687 h 964568"/>
                <a:gd name="connsiteX0" fmla="*/ 201456 w 506666"/>
                <a:gd name="connsiteY0" fmla="*/ 807500 h 810381"/>
                <a:gd name="connsiteX1" fmla="*/ 0 w 506666"/>
                <a:gd name="connsiteY1" fmla="*/ 15216 h 810381"/>
                <a:gd name="connsiteX2" fmla="*/ 506666 w 506666"/>
                <a:gd name="connsiteY2" fmla="*/ 0 h 810381"/>
                <a:gd name="connsiteX3" fmla="*/ 276867 w 506666"/>
                <a:gd name="connsiteY3" fmla="*/ 810381 h 810381"/>
                <a:gd name="connsiteX4" fmla="*/ 201456 w 506666"/>
                <a:gd name="connsiteY4" fmla="*/ 807500 h 810381"/>
                <a:gd name="connsiteX0" fmla="*/ 201456 w 506666"/>
                <a:gd name="connsiteY0" fmla="*/ 807500 h 811593"/>
                <a:gd name="connsiteX1" fmla="*/ 0 w 506666"/>
                <a:gd name="connsiteY1" fmla="*/ 15216 h 811593"/>
                <a:gd name="connsiteX2" fmla="*/ 506666 w 506666"/>
                <a:gd name="connsiteY2" fmla="*/ 0 h 811593"/>
                <a:gd name="connsiteX3" fmla="*/ 276867 w 506666"/>
                <a:gd name="connsiteY3" fmla="*/ 810381 h 811593"/>
                <a:gd name="connsiteX4" fmla="*/ 201456 w 506666"/>
                <a:gd name="connsiteY4" fmla="*/ 807500 h 811593"/>
                <a:gd name="connsiteX0" fmla="*/ 135576 w 506666"/>
                <a:gd name="connsiteY0" fmla="*/ 818480 h 818480"/>
                <a:gd name="connsiteX1" fmla="*/ 0 w 506666"/>
                <a:gd name="connsiteY1" fmla="*/ 15216 h 818480"/>
                <a:gd name="connsiteX2" fmla="*/ 506666 w 506666"/>
                <a:gd name="connsiteY2" fmla="*/ 0 h 818480"/>
                <a:gd name="connsiteX3" fmla="*/ 276867 w 506666"/>
                <a:gd name="connsiteY3" fmla="*/ 810381 h 818480"/>
                <a:gd name="connsiteX4" fmla="*/ 135576 w 506666"/>
                <a:gd name="connsiteY4" fmla="*/ 818480 h 818480"/>
                <a:gd name="connsiteX0" fmla="*/ 135576 w 506666"/>
                <a:gd name="connsiteY0" fmla="*/ 818480 h 818480"/>
                <a:gd name="connsiteX1" fmla="*/ 0 w 506666"/>
                <a:gd name="connsiteY1" fmla="*/ 15216 h 818480"/>
                <a:gd name="connsiteX2" fmla="*/ 506666 w 506666"/>
                <a:gd name="connsiteY2" fmla="*/ 0 h 818480"/>
                <a:gd name="connsiteX3" fmla="*/ 331766 w 506666"/>
                <a:gd name="connsiteY3" fmla="*/ 803061 h 818480"/>
                <a:gd name="connsiteX4" fmla="*/ 135576 w 506666"/>
                <a:gd name="connsiteY4" fmla="*/ 818480 h 818480"/>
                <a:gd name="connsiteX0" fmla="*/ 135576 w 506666"/>
                <a:gd name="connsiteY0" fmla="*/ 818480 h 818480"/>
                <a:gd name="connsiteX1" fmla="*/ 0 w 506666"/>
                <a:gd name="connsiteY1" fmla="*/ 15216 h 818480"/>
                <a:gd name="connsiteX2" fmla="*/ 506666 w 506666"/>
                <a:gd name="connsiteY2" fmla="*/ 0 h 818480"/>
                <a:gd name="connsiteX3" fmla="*/ 331766 w 506666"/>
                <a:gd name="connsiteY3" fmla="*/ 803061 h 818480"/>
                <a:gd name="connsiteX4" fmla="*/ 135576 w 506666"/>
                <a:gd name="connsiteY4" fmla="*/ 818480 h 818480"/>
                <a:gd name="connsiteX0" fmla="*/ 135576 w 506666"/>
                <a:gd name="connsiteY0" fmla="*/ 818480 h 818480"/>
                <a:gd name="connsiteX1" fmla="*/ 0 w 506666"/>
                <a:gd name="connsiteY1" fmla="*/ 15216 h 818480"/>
                <a:gd name="connsiteX2" fmla="*/ 506666 w 506666"/>
                <a:gd name="connsiteY2" fmla="*/ 0 h 818480"/>
                <a:gd name="connsiteX3" fmla="*/ 331766 w 506666"/>
                <a:gd name="connsiteY3" fmla="*/ 803061 h 818480"/>
                <a:gd name="connsiteX4" fmla="*/ 135576 w 506666"/>
                <a:gd name="connsiteY4" fmla="*/ 818480 h 818480"/>
                <a:gd name="connsiteX0" fmla="*/ 135576 w 506666"/>
                <a:gd name="connsiteY0" fmla="*/ 818480 h 818480"/>
                <a:gd name="connsiteX1" fmla="*/ 0 w 506666"/>
                <a:gd name="connsiteY1" fmla="*/ 7896 h 818480"/>
                <a:gd name="connsiteX2" fmla="*/ 506666 w 506666"/>
                <a:gd name="connsiteY2" fmla="*/ 0 h 818480"/>
                <a:gd name="connsiteX3" fmla="*/ 331766 w 506666"/>
                <a:gd name="connsiteY3" fmla="*/ 803061 h 818480"/>
                <a:gd name="connsiteX4" fmla="*/ 135576 w 506666"/>
                <a:gd name="connsiteY4" fmla="*/ 818480 h 818480"/>
                <a:gd name="connsiteX0" fmla="*/ 135576 w 506666"/>
                <a:gd name="connsiteY0" fmla="*/ 818480 h 818480"/>
                <a:gd name="connsiteX1" fmla="*/ 0 w 506666"/>
                <a:gd name="connsiteY1" fmla="*/ 7896 h 818480"/>
                <a:gd name="connsiteX2" fmla="*/ 506666 w 506666"/>
                <a:gd name="connsiteY2" fmla="*/ 0 h 818480"/>
                <a:gd name="connsiteX3" fmla="*/ 331766 w 506666"/>
                <a:gd name="connsiteY3" fmla="*/ 803061 h 818480"/>
                <a:gd name="connsiteX4" fmla="*/ 135576 w 506666"/>
                <a:gd name="connsiteY4" fmla="*/ 818480 h 818480"/>
                <a:gd name="connsiteX0" fmla="*/ 45472 w 559302"/>
                <a:gd name="connsiteY0" fmla="*/ 807500 h 807500"/>
                <a:gd name="connsiteX1" fmla="*/ 52636 w 559302"/>
                <a:gd name="connsiteY1" fmla="*/ 7896 h 807500"/>
                <a:gd name="connsiteX2" fmla="*/ 559302 w 559302"/>
                <a:gd name="connsiteY2" fmla="*/ 0 h 807500"/>
                <a:gd name="connsiteX3" fmla="*/ 384402 w 559302"/>
                <a:gd name="connsiteY3" fmla="*/ 803061 h 807500"/>
                <a:gd name="connsiteX4" fmla="*/ 45472 w 559302"/>
                <a:gd name="connsiteY4" fmla="*/ 807500 h 807500"/>
                <a:gd name="connsiteX0" fmla="*/ 21974 w 535804"/>
                <a:gd name="connsiteY0" fmla="*/ 807500 h 807500"/>
                <a:gd name="connsiteX1" fmla="*/ 29138 w 535804"/>
                <a:gd name="connsiteY1" fmla="*/ 7896 h 807500"/>
                <a:gd name="connsiteX2" fmla="*/ 535804 w 535804"/>
                <a:gd name="connsiteY2" fmla="*/ 0 h 807500"/>
                <a:gd name="connsiteX3" fmla="*/ 360904 w 535804"/>
                <a:gd name="connsiteY3" fmla="*/ 803061 h 807500"/>
                <a:gd name="connsiteX4" fmla="*/ 21974 w 535804"/>
                <a:gd name="connsiteY4" fmla="*/ 807500 h 807500"/>
                <a:gd name="connsiteX0" fmla="*/ 128256 w 506666"/>
                <a:gd name="connsiteY0" fmla="*/ 829461 h 829461"/>
                <a:gd name="connsiteX1" fmla="*/ 0 w 506666"/>
                <a:gd name="connsiteY1" fmla="*/ 7896 h 829461"/>
                <a:gd name="connsiteX2" fmla="*/ 506666 w 506666"/>
                <a:gd name="connsiteY2" fmla="*/ 0 h 829461"/>
                <a:gd name="connsiteX3" fmla="*/ 331766 w 506666"/>
                <a:gd name="connsiteY3" fmla="*/ 803061 h 829461"/>
                <a:gd name="connsiteX4" fmla="*/ 128256 w 506666"/>
                <a:gd name="connsiteY4" fmla="*/ 829461 h 829461"/>
                <a:gd name="connsiteX0" fmla="*/ 128256 w 506666"/>
                <a:gd name="connsiteY0" fmla="*/ 829461 h 829461"/>
                <a:gd name="connsiteX1" fmla="*/ 0 w 506666"/>
                <a:gd name="connsiteY1" fmla="*/ 7896 h 829461"/>
                <a:gd name="connsiteX2" fmla="*/ 506666 w 506666"/>
                <a:gd name="connsiteY2" fmla="*/ 0 h 829461"/>
                <a:gd name="connsiteX3" fmla="*/ 331766 w 506666"/>
                <a:gd name="connsiteY3" fmla="*/ 803061 h 829461"/>
                <a:gd name="connsiteX4" fmla="*/ 128256 w 506666"/>
                <a:gd name="connsiteY4" fmla="*/ 829461 h 829461"/>
                <a:gd name="connsiteX0" fmla="*/ 128256 w 506666"/>
                <a:gd name="connsiteY0" fmla="*/ 829461 h 829461"/>
                <a:gd name="connsiteX1" fmla="*/ 0 w 506666"/>
                <a:gd name="connsiteY1" fmla="*/ 7896 h 829461"/>
                <a:gd name="connsiteX2" fmla="*/ 506666 w 506666"/>
                <a:gd name="connsiteY2" fmla="*/ 0 h 829461"/>
                <a:gd name="connsiteX3" fmla="*/ 331766 w 506666"/>
                <a:gd name="connsiteY3" fmla="*/ 803061 h 829461"/>
                <a:gd name="connsiteX4" fmla="*/ 128256 w 506666"/>
                <a:gd name="connsiteY4" fmla="*/ 829461 h 829461"/>
                <a:gd name="connsiteX0" fmla="*/ 128256 w 506666"/>
                <a:gd name="connsiteY0" fmla="*/ 829461 h 830473"/>
                <a:gd name="connsiteX1" fmla="*/ 0 w 506666"/>
                <a:gd name="connsiteY1" fmla="*/ 7896 h 830473"/>
                <a:gd name="connsiteX2" fmla="*/ 506666 w 506666"/>
                <a:gd name="connsiteY2" fmla="*/ 0 h 830473"/>
                <a:gd name="connsiteX3" fmla="*/ 331766 w 506666"/>
                <a:gd name="connsiteY3" fmla="*/ 828681 h 830473"/>
                <a:gd name="connsiteX4" fmla="*/ 128256 w 506666"/>
                <a:gd name="connsiteY4" fmla="*/ 829461 h 830473"/>
                <a:gd name="connsiteX0" fmla="*/ 128256 w 506666"/>
                <a:gd name="connsiteY0" fmla="*/ 829461 h 830473"/>
                <a:gd name="connsiteX1" fmla="*/ 0 w 506666"/>
                <a:gd name="connsiteY1" fmla="*/ 7896 h 830473"/>
                <a:gd name="connsiteX2" fmla="*/ 506666 w 506666"/>
                <a:gd name="connsiteY2" fmla="*/ 0 h 830473"/>
                <a:gd name="connsiteX3" fmla="*/ 331766 w 506666"/>
                <a:gd name="connsiteY3" fmla="*/ 828681 h 830473"/>
                <a:gd name="connsiteX4" fmla="*/ 128256 w 506666"/>
                <a:gd name="connsiteY4" fmla="*/ 829461 h 830473"/>
                <a:gd name="connsiteX0" fmla="*/ 128256 w 506666"/>
                <a:gd name="connsiteY0" fmla="*/ 821565 h 822577"/>
                <a:gd name="connsiteX1" fmla="*/ 0 w 506666"/>
                <a:gd name="connsiteY1" fmla="*/ 0 h 822577"/>
                <a:gd name="connsiteX2" fmla="*/ 506666 w 506666"/>
                <a:gd name="connsiteY2" fmla="*/ 255115 h 822577"/>
                <a:gd name="connsiteX3" fmla="*/ 331766 w 506666"/>
                <a:gd name="connsiteY3" fmla="*/ 820785 h 822577"/>
                <a:gd name="connsiteX4" fmla="*/ 128256 w 506666"/>
                <a:gd name="connsiteY4" fmla="*/ 821565 h 822577"/>
                <a:gd name="connsiteX0" fmla="*/ 128256 w 506666"/>
                <a:gd name="connsiteY0" fmla="*/ 821565 h 822577"/>
                <a:gd name="connsiteX1" fmla="*/ 0 w 506666"/>
                <a:gd name="connsiteY1" fmla="*/ 0 h 822577"/>
                <a:gd name="connsiteX2" fmla="*/ 506666 w 506666"/>
                <a:gd name="connsiteY2" fmla="*/ 255115 h 822577"/>
                <a:gd name="connsiteX3" fmla="*/ 331766 w 506666"/>
                <a:gd name="connsiteY3" fmla="*/ 820785 h 822577"/>
                <a:gd name="connsiteX4" fmla="*/ 128256 w 506666"/>
                <a:gd name="connsiteY4" fmla="*/ 821565 h 822577"/>
                <a:gd name="connsiteX0" fmla="*/ 128256 w 506666"/>
                <a:gd name="connsiteY0" fmla="*/ 821565 h 822577"/>
                <a:gd name="connsiteX1" fmla="*/ 0 w 506666"/>
                <a:gd name="connsiteY1" fmla="*/ 0 h 822577"/>
                <a:gd name="connsiteX2" fmla="*/ 506666 w 506666"/>
                <a:gd name="connsiteY2" fmla="*/ 255115 h 822577"/>
                <a:gd name="connsiteX3" fmla="*/ 331766 w 506666"/>
                <a:gd name="connsiteY3" fmla="*/ 820785 h 822577"/>
                <a:gd name="connsiteX4" fmla="*/ 128256 w 506666"/>
                <a:gd name="connsiteY4" fmla="*/ 821565 h 822577"/>
                <a:gd name="connsiteX0" fmla="*/ 135770 w 514180"/>
                <a:gd name="connsiteY0" fmla="*/ 577341 h 578353"/>
                <a:gd name="connsiteX1" fmla="*/ 0 w 514180"/>
                <a:gd name="connsiteY1" fmla="*/ 0 h 578353"/>
                <a:gd name="connsiteX2" fmla="*/ 514180 w 514180"/>
                <a:gd name="connsiteY2" fmla="*/ 10891 h 578353"/>
                <a:gd name="connsiteX3" fmla="*/ 339280 w 514180"/>
                <a:gd name="connsiteY3" fmla="*/ 576561 h 578353"/>
                <a:gd name="connsiteX4" fmla="*/ 135770 w 514180"/>
                <a:gd name="connsiteY4" fmla="*/ 577341 h 578353"/>
                <a:gd name="connsiteX0" fmla="*/ 135770 w 514180"/>
                <a:gd name="connsiteY0" fmla="*/ 577341 h 578353"/>
                <a:gd name="connsiteX1" fmla="*/ 0 w 514180"/>
                <a:gd name="connsiteY1" fmla="*/ 0 h 578353"/>
                <a:gd name="connsiteX2" fmla="*/ 514180 w 514180"/>
                <a:gd name="connsiteY2" fmla="*/ 10891 h 578353"/>
                <a:gd name="connsiteX3" fmla="*/ 339280 w 514180"/>
                <a:gd name="connsiteY3" fmla="*/ 576561 h 578353"/>
                <a:gd name="connsiteX4" fmla="*/ 135770 w 514180"/>
                <a:gd name="connsiteY4" fmla="*/ 577341 h 578353"/>
                <a:gd name="connsiteX0" fmla="*/ 135770 w 514180"/>
                <a:gd name="connsiteY0" fmla="*/ 577341 h 578353"/>
                <a:gd name="connsiteX1" fmla="*/ 0 w 514180"/>
                <a:gd name="connsiteY1" fmla="*/ 0 h 578353"/>
                <a:gd name="connsiteX2" fmla="*/ 514180 w 514180"/>
                <a:gd name="connsiteY2" fmla="*/ 10891 h 578353"/>
                <a:gd name="connsiteX3" fmla="*/ 339280 w 514180"/>
                <a:gd name="connsiteY3" fmla="*/ 576561 h 578353"/>
                <a:gd name="connsiteX4" fmla="*/ 135770 w 514180"/>
                <a:gd name="connsiteY4" fmla="*/ 577341 h 578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4180" h="578353">
                  <a:moveTo>
                    <a:pt x="135770" y="577341"/>
                  </a:moveTo>
                  <a:cubicBezTo>
                    <a:pt x="50587" y="214237"/>
                    <a:pt x="96631" y="442038"/>
                    <a:pt x="0" y="0"/>
                  </a:cubicBezTo>
                  <a:lnTo>
                    <a:pt x="514180" y="10891"/>
                  </a:lnTo>
                  <a:cubicBezTo>
                    <a:pt x="417353" y="348331"/>
                    <a:pt x="426658" y="280104"/>
                    <a:pt x="339280" y="576561"/>
                  </a:cubicBezTo>
                  <a:cubicBezTo>
                    <a:pt x="292835" y="580865"/>
                    <a:pt x="203869" y="575875"/>
                    <a:pt x="135770" y="577341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lumMod val="95000"/>
                    <a:alpha val="55000"/>
                  </a:srgbClr>
                </a:gs>
                <a:gs pos="100000">
                  <a:srgbClr val="FFFFFF">
                    <a:lumMod val="75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FFFFFF">
                  <a:lumMod val="75000"/>
                </a:srgbClr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292" name="Freeform 291">
              <a:extLst>
                <a:ext uri="{FF2B5EF4-FFF2-40B4-BE49-F238E27FC236}">
                  <a16:creationId xmlns:a16="http://schemas.microsoft.com/office/drawing/2014/main" id="{57135A78-79C3-CB4B-8E8E-D9A274265F07}"/>
                </a:ext>
              </a:extLst>
            </p:cNvPr>
            <p:cNvSpPr/>
            <p:nvPr/>
          </p:nvSpPr>
          <p:spPr>
            <a:xfrm>
              <a:off x="3521369" y="4919856"/>
              <a:ext cx="593675" cy="1215832"/>
            </a:xfrm>
            <a:custGeom>
              <a:avLst/>
              <a:gdLst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418712 w 1040633"/>
                <a:gd name="connsiteY4" fmla="*/ 1189324 h 1219697"/>
                <a:gd name="connsiteX5" fmla="*/ 139870 w 1040633"/>
                <a:gd name="connsiteY5" fmla="*/ 1191723 h 1219697"/>
                <a:gd name="connsiteX0" fmla="*/ 139870 w 1040633"/>
                <a:gd name="connsiteY0" fmla="*/ 1191723 h 1355926"/>
                <a:gd name="connsiteX1" fmla="*/ 0 w 1040633"/>
                <a:gd name="connsiteY1" fmla="*/ 0 h 1355926"/>
                <a:gd name="connsiteX2" fmla="*/ 1040633 w 1040633"/>
                <a:gd name="connsiteY2" fmla="*/ 16785 h 1355926"/>
                <a:gd name="connsiteX3" fmla="*/ 833625 w 1040633"/>
                <a:gd name="connsiteY3" fmla="*/ 1219697 h 1355926"/>
                <a:gd name="connsiteX4" fmla="*/ 139870 w 1040633"/>
                <a:gd name="connsiteY4" fmla="*/ 1191723 h 1355926"/>
                <a:gd name="connsiteX0" fmla="*/ 139870 w 1040633"/>
                <a:gd name="connsiteY0" fmla="*/ 1191723 h 1289901"/>
                <a:gd name="connsiteX1" fmla="*/ 0 w 1040633"/>
                <a:gd name="connsiteY1" fmla="*/ 0 h 1289901"/>
                <a:gd name="connsiteX2" fmla="*/ 1040633 w 1040633"/>
                <a:gd name="connsiteY2" fmla="*/ 16785 h 1289901"/>
                <a:gd name="connsiteX3" fmla="*/ 833625 w 1040633"/>
                <a:gd name="connsiteY3" fmla="*/ 1219697 h 1289901"/>
                <a:gd name="connsiteX4" fmla="*/ 139870 w 1040633"/>
                <a:gd name="connsiteY4" fmla="*/ 1191723 h 1289901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191723"/>
                <a:gd name="connsiteX1" fmla="*/ 0 w 1040633"/>
                <a:gd name="connsiteY1" fmla="*/ 0 h 1191723"/>
                <a:gd name="connsiteX2" fmla="*/ 1040633 w 1040633"/>
                <a:gd name="connsiteY2" fmla="*/ 16785 h 1191723"/>
                <a:gd name="connsiteX3" fmla="*/ 671988 w 1040633"/>
                <a:gd name="connsiteY3" fmla="*/ 1158121 h 1191723"/>
                <a:gd name="connsiteX4" fmla="*/ 139870 w 1040633"/>
                <a:gd name="connsiteY4" fmla="*/ 1191723 h 1191723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778664"/>
                <a:gd name="connsiteY0" fmla="*/ 1160935 h 1160935"/>
                <a:gd name="connsiteX1" fmla="*/ 0 w 778664"/>
                <a:gd name="connsiteY1" fmla="*/ 0 h 1160935"/>
                <a:gd name="connsiteX2" fmla="*/ 778664 w 778664"/>
                <a:gd name="connsiteY2" fmla="*/ 130682 h 1160935"/>
                <a:gd name="connsiteX3" fmla="*/ 671988 w 778664"/>
                <a:gd name="connsiteY3" fmla="*/ 1158121 h 1160935"/>
                <a:gd name="connsiteX4" fmla="*/ 363082 w 778664"/>
                <a:gd name="connsiteY4" fmla="*/ 1160935 h 1160935"/>
                <a:gd name="connsiteX0" fmla="*/ 363082 w 778664"/>
                <a:gd name="connsiteY0" fmla="*/ 1160935 h 1160935"/>
                <a:gd name="connsiteX1" fmla="*/ 0 w 778664"/>
                <a:gd name="connsiteY1" fmla="*/ 0 h 1160935"/>
                <a:gd name="connsiteX2" fmla="*/ 778664 w 778664"/>
                <a:gd name="connsiteY2" fmla="*/ 130682 h 1160935"/>
                <a:gd name="connsiteX3" fmla="*/ 694768 w 778664"/>
                <a:gd name="connsiteY3" fmla="*/ 1112562 h 1160935"/>
                <a:gd name="connsiteX4" fmla="*/ 363082 w 778664"/>
                <a:gd name="connsiteY4" fmla="*/ 1160935 h 1160935"/>
                <a:gd name="connsiteX0" fmla="*/ 363082 w 778664"/>
                <a:gd name="connsiteY0" fmla="*/ 1160935 h 1160935"/>
                <a:gd name="connsiteX1" fmla="*/ 0 w 778664"/>
                <a:gd name="connsiteY1" fmla="*/ 0 h 1160935"/>
                <a:gd name="connsiteX2" fmla="*/ 778664 w 778664"/>
                <a:gd name="connsiteY2" fmla="*/ 130682 h 1160935"/>
                <a:gd name="connsiteX3" fmla="*/ 694768 w 778664"/>
                <a:gd name="connsiteY3" fmla="*/ 1112562 h 1160935"/>
                <a:gd name="connsiteX4" fmla="*/ 363082 w 778664"/>
                <a:gd name="connsiteY4" fmla="*/ 1160935 h 1160935"/>
                <a:gd name="connsiteX0" fmla="*/ 397252 w 778664"/>
                <a:gd name="connsiteY0" fmla="*/ 1103987 h 1112562"/>
                <a:gd name="connsiteX1" fmla="*/ 0 w 778664"/>
                <a:gd name="connsiteY1" fmla="*/ 0 h 1112562"/>
                <a:gd name="connsiteX2" fmla="*/ 778664 w 778664"/>
                <a:gd name="connsiteY2" fmla="*/ 130682 h 1112562"/>
                <a:gd name="connsiteX3" fmla="*/ 694768 w 778664"/>
                <a:gd name="connsiteY3" fmla="*/ 1112562 h 1112562"/>
                <a:gd name="connsiteX4" fmla="*/ 397252 w 778664"/>
                <a:gd name="connsiteY4" fmla="*/ 1103987 h 1112562"/>
                <a:gd name="connsiteX0" fmla="*/ 397252 w 778664"/>
                <a:gd name="connsiteY0" fmla="*/ 1103987 h 1112562"/>
                <a:gd name="connsiteX1" fmla="*/ 0 w 778664"/>
                <a:gd name="connsiteY1" fmla="*/ 0 h 1112562"/>
                <a:gd name="connsiteX2" fmla="*/ 778664 w 778664"/>
                <a:gd name="connsiteY2" fmla="*/ 130682 h 1112562"/>
                <a:gd name="connsiteX3" fmla="*/ 694768 w 778664"/>
                <a:gd name="connsiteY3" fmla="*/ 1112562 h 1112562"/>
                <a:gd name="connsiteX4" fmla="*/ 397252 w 778664"/>
                <a:gd name="connsiteY4" fmla="*/ 1103987 h 1112562"/>
                <a:gd name="connsiteX0" fmla="*/ 397252 w 778664"/>
                <a:gd name="connsiteY0" fmla="*/ 1103987 h 1112562"/>
                <a:gd name="connsiteX1" fmla="*/ 0 w 778664"/>
                <a:gd name="connsiteY1" fmla="*/ 0 h 1112562"/>
                <a:gd name="connsiteX2" fmla="*/ 778664 w 778664"/>
                <a:gd name="connsiteY2" fmla="*/ 130682 h 1112562"/>
                <a:gd name="connsiteX3" fmla="*/ 694768 w 778664"/>
                <a:gd name="connsiteY3" fmla="*/ 1112562 h 1112562"/>
                <a:gd name="connsiteX4" fmla="*/ 397252 w 778664"/>
                <a:gd name="connsiteY4" fmla="*/ 1103987 h 1112562"/>
                <a:gd name="connsiteX0" fmla="*/ 123893 w 505305"/>
                <a:gd name="connsiteY0" fmla="*/ 973305 h 981880"/>
                <a:gd name="connsiteX1" fmla="*/ 0 w 505305"/>
                <a:gd name="connsiteY1" fmla="*/ 28773 h 981880"/>
                <a:gd name="connsiteX2" fmla="*/ 505305 w 505305"/>
                <a:gd name="connsiteY2" fmla="*/ 0 h 981880"/>
                <a:gd name="connsiteX3" fmla="*/ 421409 w 505305"/>
                <a:gd name="connsiteY3" fmla="*/ 981880 h 981880"/>
                <a:gd name="connsiteX4" fmla="*/ 123893 w 505305"/>
                <a:gd name="connsiteY4" fmla="*/ 973305 h 981880"/>
                <a:gd name="connsiteX0" fmla="*/ 123893 w 505305"/>
                <a:gd name="connsiteY0" fmla="*/ 973305 h 981880"/>
                <a:gd name="connsiteX1" fmla="*/ 0 w 505305"/>
                <a:gd name="connsiteY1" fmla="*/ 28773 h 981880"/>
                <a:gd name="connsiteX2" fmla="*/ 505305 w 505305"/>
                <a:gd name="connsiteY2" fmla="*/ 0 h 981880"/>
                <a:gd name="connsiteX3" fmla="*/ 421409 w 505305"/>
                <a:gd name="connsiteY3" fmla="*/ 981880 h 981880"/>
                <a:gd name="connsiteX4" fmla="*/ 123893 w 505305"/>
                <a:gd name="connsiteY4" fmla="*/ 973305 h 981880"/>
                <a:gd name="connsiteX0" fmla="*/ 123893 w 505305"/>
                <a:gd name="connsiteY0" fmla="*/ 973305 h 981880"/>
                <a:gd name="connsiteX1" fmla="*/ 0 w 505305"/>
                <a:gd name="connsiteY1" fmla="*/ 28773 h 981880"/>
                <a:gd name="connsiteX2" fmla="*/ 505305 w 505305"/>
                <a:gd name="connsiteY2" fmla="*/ 0 h 981880"/>
                <a:gd name="connsiteX3" fmla="*/ 421409 w 505305"/>
                <a:gd name="connsiteY3" fmla="*/ 981880 h 981880"/>
                <a:gd name="connsiteX4" fmla="*/ 123893 w 505305"/>
                <a:gd name="connsiteY4" fmla="*/ 973305 h 981880"/>
                <a:gd name="connsiteX0" fmla="*/ 123893 w 505305"/>
                <a:gd name="connsiteY0" fmla="*/ 973305 h 981880"/>
                <a:gd name="connsiteX1" fmla="*/ 0 w 505305"/>
                <a:gd name="connsiteY1" fmla="*/ 28773 h 981880"/>
                <a:gd name="connsiteX2" fmla="*/ 505305 w 505305"/>
                <a:gd name="connsiteY2" fmla="*/ 0 h 981880"/>
                <a:gd name="connsiteX3" fmla="*/ 421409 w 505305"/>
                <a:gd name="connsiteY3" fmla="*/ 981880 h 981880"/>
                <a:gd name="connsiteX4" fmla="*/ 123893 w 505305"/>
                <a:gd name="connsiteY4" fmla="*/ 973305 h 981880"/>
                <a:gd name="connsiteX0" fmla="*/ 118198 w 499610"/>
                <a:gd name="connsiteY0" fmla="*/ 973305 h 981880"/>
                <a:gd name="connsiteX1" fmla="*/ 0 w 499610"/>
                <a:gd name="connsiteY1" fmla="*/ 11688 h 981880"/>
                <a:gd name="connsiteX2" fmla="*/ 499610 w 499610"/>
                <a:gd name="connsiteY2" fmla="*/ 0 h 981880"/>
                <a:gd name="connsiteX3" fmla="*/ 415714 w 499610"/>
                <a:gd name="connsiteY3" fmla="*/ 981880 h 981880"/>
                <a:gd name="connsiteX4" fmla="*/ 118198 w 499610"/>
                <a:gd name="connsiteY4" fmla="*/ 973305 h 981880"/>
                <a:gd name="connsiteX0" fmla="*/ 118198 w 499610"/>
                <a:gd name="connsiteY0" fmla="*/ 973305 h 981880"/>
                <a:gd name="connsiteX1" fmla="*/ 0 w 499610"/>
                <a:gd name="connsiteY1" fmla="*/ 11688 h 981880"/>
                <a:gd name="connsiteX2" fmla="*/ 499610 w 499610"/>
                <a:gd name="connsiteY2" fmla="*/ 0 h 981880"/>
                <a:gd name="connsiteX3" fmla="*/ 415714 w 499610"/>
                <a:gd name="connsiteY3" fmla="*/ 981880 h 981880"/>
                <a:gd name="connsiteX4" fmla="*/ 118198 w 499610"/>
                <a:gd name="connsiteY4" fmla="*/ 973305 h 981880"/>
                <a:gd name="connsiteX0" fmla="*/ 118198 w 499610"/>
                <a:gd name="connsiteY0" fmla="*/ 973305 h 981880"/>
                <a:gd name="connsiteX1" fmla="*/ 0 w 499610"/>
                <a:gd name="connsiteY1" fmla="*/ 11688 h 981880"/>
                <a:gd name="connsiteX2" fmla="*/ 499610 w 499610"/>
                <a:gd name="connsiteY2" fmla="*/ 0 h 981880"/>
                <a:gd name="connsiteX3" fmla="*/ 415714 w 499610"/>
                <a:gd name="connsiteY3" fmla="*/ 981880 h 981880"/>
                <a:gd name="connsiteX4" fmla="*/ 118198 w 499610"/>
                <a:gd name="connsiteY4" fmla="*/ 973305 h 981880"/>
                <a:gd name="connsiteX0" fmla="*/ 118198 w 499610"/>
                <a:gd name="connsiteY0" fmla="*/ 973305 h 981880"/>
                <a:gd name="connsiteX1" fmla="*/ 0 w 499610"/>
                <a:gd name="connsiteY1" fmla="*/ 11688 h 981880"/>
                <a:gd name="connsiteX2" fmla="*/ 499610 w 499610"/>
                <a:gd name="connsiteY2" fmla="*/ 0 h 981880"/>
                <a:gd name="connsiteX3" fmla="*/ 415714 w 499610"/>
                <a:gd name="connsiteY3" fmla="*/ 981880 h 981880"/>
                <a:gd name="connsiteX4" fmla="*/ 118198 w 499610"/>
                <a:gd name="connsiteY4" fmla="*/ 973305 h 981880"/>
                <a:gd name="connsiteX0" fmla="*/ 118198 w 499610"/>
                <a:gd name="connsiteY0" fmla="*/ 973305 h 981880"/>
                <a:gd name="connsiteX1" fmla="*/ 0 w 499610"/>
                <a:gd name="connsiteY1" fmla="*/ 11688 h 981880"/>
                <a:gd name="connsiteX2" fmla="*/ 499610 w 499610"/>
                <a:gd name="connsiteY2" fmla="*/ 0 h 981880"/>
                <a:gd name="connsiteX3" fmla="*/ 415714 w 499610"/>
                <a:gd name="connsiteY3" fmla="*/ 981880 h 981880"/>
                <a:gd name="connsiteX4" fmla="*/ 118198 w 499610"/>
                <a:gd name="connsiteY4" fmla="*/ 973305 h 981880"/>
                <a:gd name="connsiteX0" fmla="*/ 118198 w 499610"/>
                <a:gd name="connsiteY0" fmla="*/ 973305 h 976186"/>
                <a:gd name="connsiteX1" fmla="*/ 0 w 499610"/>
                <a:gd name="connsiteY1" fmla="*/ 11688 h 976186"/>
                <a:gd name="connsiteX2" fmla="*/ 499610 w 499610"/>
                <a:gd name="connsiteY2" fmla="*/ 0 h 976186"/>
                <a:gd name="connsiteX3" fmla="*/ 273339 w 499610"/>
                <a:gd name="connsiteY3" fmla="*/ 976186 h 976186"/>
                <a:gd name="connsiteX4" fmla="*/ 118198 w 499610"/>
                <a:gd name="connsiteY4" fmla="*/ 973305 h 976186"/>
                <a:gd name="connsiteX0" fmla="*/ 118198 w 499610"/>
                <a:gd name="connsiteY0" fmla="*/ 973305 h 976186"/>
                <a:gd name="connsiteX1" fmla="*/ 0 w 499610"/>
                <a:gd name="connsiteY1" fmla="*/ 11688 h 976186"/>
                <a:gd name="connsiteX2" fmla="*/ 499610 w 499610"/>
                <a:gd name="connsiteY2" fmla="*/ 0 h 976186"/>
                <a:gd name="connsiteX3" fmla="*/ 273339 w 499610"/>
                <a:gd name="connsiteY3" fmla="*/ 976186 h 976186"/>
                <a:gd name="connsiteX4" fmla="*/ 118198 w 499610"/>
                <a:gd name="connsiteY4" fmla="*/ 973305 h 976186"/>
                <a:gd name="connsiteX0" fmla="*/ 197928 w 499610"/>
                <a:gd name="connsiteY0" fmla="*/ 973305 h 976186"/>
                <a:gd name="connsiteX1" fmla="*/ 0 w 499610"/>
                <a:gd name="connsiteY1" fmla="*/ 11688 h 976186"/>
                <a:gd name="connsiteX2" fmla="*/ 499610 w 499610"/>
                <a:gd name="connsiteY2" fmla="*/ 0 h 976186"/>
                <a:gd name="connsiteX3" fmla="*/ 273339 w 499610"/>
                <a:gd name="connsiteY3" fmla="*/ 976186 h 976186"/>
                <a:gd name="connsiteX4" fmla="*/ 197928 w 499610"/>
                <a:gd name="connsiteY4" fmla="*/ 973305 h 976186"/>
                <a:gd name="connsiteX0" fmla="*/ 197928 w 499610"/>
                <a:gd name="connsiteY0" fmla="*/ 973305 h 976186"/>
                <a:gd name="connsiteX1" fmla="*/ 0 w 499610"/>
                <a:gd name="connsiteY1" fmla="*/ 11688 h 976186"/>
                <a:gd name="connsiteX2" fmla="*/ 499610 w 499610"/>
                <a:gd name="connsiteY2" fmla="*/ 0 h 976186"/>
                <a:gd name="connsiteX3" fmla="*/ 273339 w 499610"/>
                <a:gd name="connsiteY3" fmla="*/ 976186 h 976186"/>
                <a:gd name="connsiteX4" fmla="*/ 197928 w 499610"/>
                <a:gd name="connsiteY4" fmla="*/ 973305 h 976186"/>
                <a:gd name="connsiteX0" fmla="*/ 197928 w 499610"/>
                <a:gd name="connsiteY0" fmla="*/ 973305 h 976186"/>
                <a:gd name="connsiteX1" fmla="*/ 0 w 499610"/>
                <a:gd name="connsiteY1" fmla="*/ 11688 h 976186"/>
                <a:gd name="connsiteX2" fmla="*/ 499610 w 499610"/>
                <a:gd name="connsiteY2" fmla="*/ 0 h 976186"/>
                <a:gd name="connsiteX3" fmla="*/ 273339 w 499610"/>
                <a:gd name="connsiteY3" fmla="*/ 976186 h 976186"/>
                <a:gd name="connsiteX4" fmla="*/ 197928 w 499610"/>
                <a:gd name="connsiteY4" fmla="*/ 973305 h 976186"/>
                <a:gd name="connsiteX0" fmla="*/ 197928 w 499610"/>
                <a:gd name="connsiteY0" fmla="*/ 973305 h 976186"/>
                <a:gd name="connsiteX1" fmla="*/ 0 w 499610"/>
                <a:gd name="connsiteY1" fmla="*/ 11688 h 976186"/>
                <a:gd name="connsiteX2" fmla="*/ 499610 w 499610"/>
                <a:gd name="connsiteY2" fmla="*/ 0 h 976186"/>
                <a:gd name="connsiteX3" fmla="*/ 273339 w 499610"/>
                <a:gd name="connsiteY3" fmla="*/ 976186 h 976186"/>
                <a:gd name="connsiteX4" fmla="*/ 197928 w 499610"/>
                <a:gd name="connsiteY4" fmla="*/ 973305 h 976186"/>
                <a:gd name="connsiteX0" fmla="*/ 197928 w 621064"/>
                <a:gd name="connsiteY0" fmla="*/ 973305 h 973305"/>
                <a:gd name="connsiteX1" fmla="*/ 0 w 621064"/>
                <a:gd name="connsiteY1" fmla="*/ 11688 h 973305"/>
                <a:gd name="connsiteX2" fmla="*/ 499610 w 621064"/>
                <a:gd name="connsiteY2" fmla="*/ 0 h 973305"/>
                <a:gd name="connsiteX3" fmla="*/ 558839 w 621064"/>
                <a:gd name="connsiteY3" fmla="*/ 754682 h 973305"/>
                <a:gd name="connsiteX4" fmla="*/ 197928 w 621064"/>
                <a:gd name="connsiteY4" fmla="*/ 973305 h 973305"/>
                <a:gd name="connsiteX0" fmla="*/ 197928 w 558839"/>
                <a:gd name="connsiteY0" fmla="*/ 973305 h 973305"/>
                <a:gd name="connsiteX1" fmla="*/ 0 w 558839"/>
                <a:gd name="connsiteY1" fmla="*/ 11688 h 973305"/>
                <a:gd name="connsiteX2" fmla="*/ 499610 w 558839"/>
                <a:gd name="connsiteY2" fmla="*/ 0 h 973305"/>
                <a:gd name="connsiteX3" fmla="*/ 558839 w 558839"/>
                <a:gd name="connsiteY3" fmla="*/ 754682 h 973305"/>
                <a:gd name="connsiteX4" fmla="*/ 197928 w 558839"/>
                <a:gd name="connsiteY4" fmla="*/ 973305 h 973305"/>
                <a:gd name="connsiteX0" fmla="*/ 197928 w 558839"/>
                <a:gd name="connsiteY0" fmla="*/ 973305 h 973305"/>
                <a:gd name="connsiteX1" fmla="*/ 0 w 558839"/>
                <a:gd name="connsiteY1" fmla="*/ 11688 h 973305"/>
                <a:gd name="connsiteX2" fmla="*/ 499610 w 558839"/>
                <a:gd name="connsiteY2" fmla="*/ 0 h 973305"/>
                <a:gd name="connsiteX3" fmla="*/ 558839 w 558839"/>
                <a:gd name="connsiteY3" fmla="*/ 754682 h 973305"/>
                <a:gd name="connsiteX4" fmla="*/ 197928 w 558839"/>
                <a:gd name="connsiteY4" fmla="*/ 973305 h 973305"/>
                <a:gd name="connsiteX0" fmla="*/ 370213 w 558839"/>
                <a:gd name="connsiteY0" fmla="*/ 796102 h 796102"/>
                <a:gd name="connsiteX1" fmla="*/ 0 w 558839"/>
                <a:gd name="connsiteY1" fmla="*/ 11688 h 796102"/>
                <a:gd name="connsiteX2" fmla="*/ 499610 w 558839"/>
                <a:gd name="connsiteY2" fmla="*/ 0 h 796102"/>
                <a:gd name="connsiteX3" fmla="*/ 558839 w 558839"/>
                <a:gd name="connsiteY3" fmla="*/ 754682 h 796102"/>
                <a:gd name="connsiteX4" fmla="*/ 370213 w 558839"/>
                <a:gd name="connsiteY4" fmla="*/ 796102 h 796102"/>
                <a:gd name="connsiteX0" fmla="*/ 370213 w 558839"/>
                <a:gd name="connsiteY0" fmla="*/ 796102 h 796102"/>
                <a:gd name="connsiteX1" fmla="*/ 0 w 558839"/>
                <a:gd name="connsiteY1" fmla="*/ 11688 h 796102"/>
                <a:gd name="connsiteX2" fmla="*/ 499610 w 558839"/>
                <a:gd name="connsiteY2" fmla="*/ 0 h 796102"/>
                <a:gd name="connsiteX3" fmla="*/ 558839 w 558839"/>
                <a:gd name="connsiteY3" fmla="*/ 754682 h 796102"/>
                <a:gd name="connsiteX4" fmla="*/ 370213 w 558839"/>
                <a:gd name="connsiteY4" fmla="*/ 796102 h 796102"/>
                <a:gd name="connsiteX0" fmla="*/ 370213 w 558839"/>
                <a:gd name="connsiteY0" fmla="*/ 796102 h 796102"/>
                <a:gd name="connsiteX1" fmla="*/ 0 w 558839"/>
                <a:gd name="connsiteY1" fmla="*/ 11688 h 796102"/>
                <a:gd name="connsiteX2" fmla="*/ 499610 w 558839"/>
                <a:gd name="connsiteY2" fmla="*/ 0 h 796102"/>
                <a:gd name="connsiteX3" fmla="*/ 558839 w 558839"/>
                <a:gd name="connsiteY3" fmla="*/ 754682 h 796102"/>
                <a:gd name="connsiteX4" fmla="*/ 370213 w 558839"/>
                <a:gd name="connsiteY4" fmla="*/ 796102 h 796102"/>
                <a:gd name="connsiteX0" fmla="*/ 370213 w 558839"/>
                <a:gd name="connsiteY0" fmla="*/ 1315828 h 1315828"/>
                <a:gd name="connsiteX1" fmla="*/ 0 w 558839"/>
                <a:gd name="connsiteY1" fmla="*/ 531414 h 1315828"/>
                <a:gd name="connsiteX2" fmla="*/ 506930 w 558839"/>
                <a:gd name="connsiteY2" fmla="*/ 0 h 1315828"/>
                <a:gd name="connsiteX3" fmla="*/ 558839 w 558839"/>
                <a:gd name="connsiteY3" fmla="*/ 1274408 h 1315828"/>
                <a:gd name="connsiteX4" fmla="*/ 370213 w 558839"/>
                <a:gd name="connsiteY4" fmla="*/ 1315828 h 1315828"/>
                <a:gd name="connsiteX0" fmla="*/ 384853 w 573479"/>
                <a:gd name="connsiteY0" fmla="*/ 1326654 h 1326654"/>
                <a:gd name="connsiteX1" fmla="*/ 0 w 573479"/>
                <a:gd name="connsiteY1" fmla="*/ 554 h 1326654"/>
                <a:gd name="connsiteX2" fmla="*/ 521570 w 573479"/>
                <a:gd name="connsiteY2" fmla="*/ 10826 h 1326654"/>
                <a:gd name="connsiteX3" fmla="*/ 573479 w 573479"/>
                <a:gd name="connsiteY3" fmla="*/ 1285234 h 1326654"/>
                <a:gd name="connsiteX4" fmla="*/ 384853 w 573479"/>
                <a:gd name="connsiteY4" fmla="*/ 1326654 h 1326654"/>
                <a:gd name="connsiteX0" fmla="*/ 384853 w 573479"/>
                <a:gd name="connsiteY0" fmla="*/ 1326654 h 1326654"/>
                <a:gd name="connsiteX1" fmla="*/ 0 w 573479"/>
                <a:gd name="connsiteY1" fmla="*/ 554 h 1326654"/>
                <a:gd name="connsiteX2" fmla="*/ 521570 w 573479"/>
                <a:gd name="connsiteY2" fmla="*/ 10826 h 1326654"/>
                <a:gd name="connsiteX3" fmla="*/ 573479 w 573479"/>
                <a:gd name="connsiteY3" fmla="*/ 1285234 h 1326654"/>
                <a:gd name="connsiteX4" fmla="*/ 384853 w 573479"/>
                <a:gd name="connsiteY4" fmla="*/ 1326654 h 1326654"/>
                <a:gd name="connsiteX0" fmla="*/ 384853 w 573479"/>
                <a:gd name="connsiteY0" fmla="*/ 1326654 h 1326654"/>
                <a:gd name="connsiteX1" fmla="*/ 0 w 573479"/>
                <a:gd name="connsiteY1" fmla="*/ 554 h 1326654"/>
                <a:gd name="connsiteX2" fmla="*/ 521570 w 573479"/>
                <a:gd name="connsiteY2" fmla="*/ 10826 h 1326654"/>
                <a:gd name="connsiteX3" fmla="*/ 573479 w 573479"/>
                <a:gd name="connsiteY3" fmla="*/ 1285234 h 1326654"/>
                <a:gd name="connsiteX4" fmla="*/ 384853 w 573479"/>
                <a:gd name="connsiteY4" fmla="*/ 1326654 h 1326654"/>
                <a:gd name="connsiteX0" fmla="*/ 384853 w 573479"/>
                <a:gd name="connsiteY0" fmla="*/ 1326654 h 1326654"/>
                <a:gd name="connsiteX1" fmla="*/ 0 w 573479"/>
                <a:gd name="connsiteY1" fmla="*/ 554 h 1326654"/>
                <a:gd name="connsiteX2" fmla="*/ 521570 w 573479"/>
                <a:gd name="connsiteY2" fmla="*/ 10826 h 1326654"/>
                <a:gd name="connsiteX3" fmla="*/ 573479 w 573479"/>
                <a:gd name="connsiteY3" fmla="*/ 1285234 h 1326654"/>
                <a:gd name="connsiteX4" fmla="*/ 384853 w 573479"/>
                <a:gd name="connsiteY4" fmla="*/ 1326654 h 1326654"/>
                <a:gd name="connsiteX0" fmla="*/ 384853 w 573479"/>
                <a:gd name="connsiteY0" fmla="*/ 1326654 h 1326654"/>
                <a:gd name="connsiteX1" fmla="*/ 0 w 573479"/>
                <a:gd name="connsiteY1" fmla="*/ 554 h 1326654"/>
                <a:gd name="connsiteX2" fmla="*/ 521570 w 573479"/>
                <a:gd name="connsiteY2" fmla="*/ 10826 h 1326654"/>
                <a:gd name="connsiteX3" fmla="*/ 573479 w 573479"/>
                <a:gd name="connsiteY3" fmla="*/ 1285234 h 1326654"/>
                <a:gd name="connsiteX4" fmla="*/ 384853 w 573479"/>
                <a:gd name="connsiteY4" fmla="*/ 1326654 h 1326654"/>
                <a:gd name="connsiteX0" fmla="*/ 384853 w 573479"/>
                <a:gd name="connsiteY0" fmla="*/ 1326654 h 1326654"/>
                <a:gd name="connsiteX1" fmla="*/ 0 w 573479"/>
                <a:gd name="connsiteY1" fmla="*/ 554 h 1326654"/>
                <a:gd name="connsiteX2" fmla="*/ 521570 w 573479"/>
                <a:gd name="connsiteY2" fmla="*/ 10826 h 1326654"/>
                <a:gd name="connsiteX3" fmla="*/ 573479 w 573479"/>
                <a:gd name="connsiteY3" fmla="*/ 1285234 h 1326654"/>
                <a:gd name="connsiteX4" fmla="*/ 384853 w 573479"/>
                <a:gd name="connsiteY4" fmla="*/ 1326654 h 1326654"/>
                <a:gd name="connsiteX0" fmla="*/ 384853 w 588119"/>
                <a:gd name="connsiteY0" fmla="*/ 1326654 h 1326654"/>
                <a:gd name="connsiteX1" fmla="*/ 0 w 588119"/>
                <a:gd name="connsiteY1" fmla="*/ 554 h 1326654"/>
                <a:gd name="connsiteX2" fmla="*/ 521570 w 588119"/>
                <a:gd name="connsiteY2" fmla="*/ 10826 h 1326654"/>
                <a:gd name="connsiteX3" fmla="*/ 588119 w 588119"/>
                <a:gd name="connsiteY3" fmla="*/ 1321835 h 1326654"/>
                <a:gd name="connsiteX4" fmla="*/ 384853 w 588119"/>
                <a:gd name="connsiteY4" fmla="*/ 1326654 h 1326654"/>
                <a:gd name="connsiteX0" fmla="*/ 384853 w 588119"/>
                <a:gd name="connsiteY0" fmla="*/ 1326654 h 1326654"/>
                <a:gd name="connsiteX1" fmla="*/ 0 w 588119"/>
                <a:gd name="connsiteY1" fmla="*/ 554 h 1326654"/>
                <a:gd name="connsiteX2" fmla="*/ 521570 w 588119"/>
                <a:gd name="connsiteY2" fmla="*/ 10826 h 1326654"/>
                <a:gd name="connsiteX3" fmla="*/ 588119 w 588119"/>
                <a:gd name="connsiteY3" fmla="*/ 1321835 h 1326654"/>
                <a:gd name="connsiteX4" fmla="*/ 384853 w 588119"/>
                <a:gd name="connsiteY4" fmla="*/ 1326654 h 1326654"/>
                <a:gd name="connsiteX0" fmla="*/ 384853 w 588119"/>
                <a:gd name="connsiteY0" fmla="*/ 1326148 h 1326148"/>
                <a:gd name="connsiteX1" fmla="*/ 0 w 588119"/>
                <a:gd name="connsiteY1" fmla="*/ 48 h 1326148"/>
                <a:gd name="connsiteX2" fmla="*/ 521570 w 588119"/>
                <a:gd name="connsiteY2" fmla="*/ 228243 h 1326148"/>
                <a:gd name="connsiteX3" fmla="*/ 588119 w 588119"/>
                <a:gd name="connsiteY3" fmla="*/ 1321329 h 1326148"/>
                <a:gd name="connsiteX4" fmla="*/ 384853 w 588119"/>
                <a:gd name="connsiteY4" fmla="*/ 1326148 h 1326148"/>
                <a:gd name="connsiteX0" fmla="*/ 384853 w 588119"/>
                <a:gd name="connsiteY0" fmla="*/ 1326148 h 1326148"/>
                <a:gd name="connsiteX1" fmla="*/ 0 w 588119"/>
                <a:gd name="connsiteY1" fmla="*/ 48 h 1326148"/>
                <a:gd name="connsiteX2" fmla="*/ 521570 w 588119"/>
                <a:gd name="connsiteY2" fmla="*/ 228243 h 1326148"/>
                <a:gd name="connsiteX3" fmla="*/ 588119 w 588119"/>
                <a:gd name="connsiteY3" fmla="*/ 1321329 h 1326148"/>
                <a:gd name="connsiteX4" fmla="*/ 384853 w 588119"/>
                <a:gd name="connsiteY4" fmla="*/ 1326148 h 1326148"/>
                <a:gd name="connsiteX0" fmla="*/ 384853 w 588119"/>
                <a:gd name="connsiteY0" fmla="*/ 1326148 h 1326148"/>
                <a:gd name="connsiteX1" fmla="*/ 0 w 588119"/>
                <a:gd name="connsiteY1" fmla="*/ 48 h 1326148"/>
                <a:gd name="connsiteX2" fmla="*/ 521570 w 588119"/>
                <a:gd name="connsiteY2" fmla="*/ 228243 h 1326148"/>
                <a:gd name="connsiteX3" fmla="*/ 588119 w 588119"/>
                <a:gd name="connsiteY3" fmla="*/ 1321329 h 1326148"/>
                <a:gd name="connsiteX4" fmla="*/ 384853 w 588119"/>
                <a:gd name="connsiteY4" fmla="*/ 1326148 h 1326148"/>
                <a:gd name="connsiteX0" fmla="*/ 366066 w 569332"/>
                <a:gd name="connsiteY0" fmla="*/ 1097905 h 1097905"/>
                <a:gd name="connsiteX1" fmla="*/ 0 w 569332"/>
                <a:gd name="connsiteY1" fmla="*/ 4757 h 1097905"/>
                <a:gd name="connsiteX2" fmla="*/ 502783 w 569332"/>
                <a:gd name="connsiteY2" fmla="*/ 0 h 1097905"/>
                <a:gd name="connsiteX3" fmla="*/ 569332 w 569332"/>
                <a:gd name="connsiteY3" fmla="*/ 1093086 h 1097905"/>
                <a:gd name="connsiteX4" fmla="*/ 366066 w 569332"/>
                <a:gd name="connsiteY4" fmla="*/ 1097905 h 1097905"/>
                <a:gd name="connsiteX0" fmla="*/ 366066 w 569332"/>
                <a:gd name="connsiteY0" fmla="*/ 1097905 h 1097905"/>
                <a:gd name="connsiteX1" fmla="*/ 0 w 569332"/>
                <a:gd name="connsiteY1" fmla="*/ 4757 h 1097905"/>
                <a:gd name="connsiteX2" fmla="*/ 502783 w 569332"/>
                <a:gd name="connsiteY2" fmla="*/ 0 h 1097905"/>
                <a:gd name="connsiteX3" fmla="*/ 569332 w 569332"/>
                <a:gd name="connsiteY3" fmla="*/ 1093086 h 1097905"/>
                <a:gd name="connsiteX4" fmla="*/ 366066 w 569332"/>
                <a:gd name="connsiteY4" fmla="*/ 1097905 h 1097905"/>
                <a:gd name="connsiteX0" fmla="*/ 366066 w 569332"/>
                <a:gd name="connsiteY0" fmla="*/ 1097905 h 1097905"/>
                <a:gd name="connsiteX1" fmla="*/ 0 w 569332"/>
                <a:gd name="connsiteY1" fmla="*/ 4757 h 1097905"/>
                <a:gd name="connsiteX2" fmla="*/ 502783 w 569332"/>
                <a:gd name="connsiteY2" fmla="*/ 0 h 1097905"/>
                <a:gd name="connsiteX3" fmla="*/ 569332 w 569332"/>
                <a:gd name="connsiteY3" fmla="*/ 1093086 h 1097905"/>
                <a:gd name="connsiteX4" fmla="*/ 366066 w 569332"/>
                <a:gd name="connsiteY4" fmla="*/ 1097905 h 1097905"/>
                <a:gd name="connsiteX0" fmla="*/ 366066 w 594113"/>
                <a:gd name="connsiteY0" fmla="*/ 1097905 h 1179971"/>
                <a:gd name="connsiteX1" fmla="*/ 0 w 594113"/>
                <a:gd name="connsiteY1" fmla="*/ 4757 h 1179971"/>
                <a:gd name="connsiteX2" fmla="*/ 502783 w 594113"/>
                <a:gd name="connsiteY2" fmla="*/ 0 h 1179971"/>
                <a:gd name="connsiteX3" fmla="*/ 594113 w 594113"/>
                <a:gd name="connsiteY3" fmla="*/ 1179818 h 1179971"/>
                <a:gd name="connsiteX4" fmla="*/ 366066 w 594113"/>
                <a:gd name="connsiteY4" fmla="*/ 1097905 h 1179971"/>
                <a:gd name="connsiteX0" fmla="*/ 403236 w 594113"/>
                <a:gd name="connsiteY0" fmla="*/ 1215612 h 1215612"/>
                <a:gd name="connsiteX1" fmla="*/ 0 w 594113"/>
                <a:gd name="connsiteY1" fmla="*/ 4757 h 1215612"/>
                <a:gd name="connsiteX2" fmla="*/ 502783 w 594113"/>
                <a:gd name="connsiteY2" fmla="*/ 0 h 1215612"/>
                <a:gd name="connsiteX3" fmla="*/ 594113 w 594113"/>
                <a:gd name="connsiteY3" fmla="*/ 1179818 h 1215612"/>
                <a:gd name="connsiteX4" fmla="*/ 403236 w 594113"/>
                <a:gd name="connsiteY4" fmla="*/ 1215612 h 1215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4113" h="1215612">
                  <a:moveTo>
                    <a:pt x="403236" y="1215612"/>
                  </a:moveTo>
                  <a:cubicBezTo>
                    <a:pt x="223947" y="663007"/>
                    <a:pt x="295574" y="908506"/>
                    <a:pt x="0" y="4757"/>
                  </a:cubicBezTo>
                  <a:cubicBezTo>
                    <a:pt x="166537" y="861"/>
                    <a:pt x="336246" y="3896"/>
                    <a:pt x="502783" y="0"/>
                  </a:cubicBezTo>
                  <a:cubicBezTo>
                    <a:pt x="555943" y="995541"/>
                    <a:pt x="557486" y="515061"/>
                    <a:pt x="594113" y="1179818"/>
                  </a:cubicBezTo>
                  <a:cubicBezTo>
                    <a:pt x="496428" y="1184123"/>
                    <a:pt x="599434" y="1214146"/>
                    <a:pt x="403236" y="1215612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lumMod val="95000"/>
                    <a:alpha val="55000"/>
                  </a:srgbClr>
                </a:gs>
                <a:gs pos="100000">
                  <a:srgbClr val="FFFFFF">
                    <a:lumMod val="75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FFFFFF">
                  <a:lumMod val="75000"/>
                </a:srgbClr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grpSp>
          <p:nvGrpSpPr>
            <p:cNvPr id="293" name="Group 17">
              <a:extLst>
                <a:ext uri="{FF2B5EF4-FFF2-40B4-BE49-F238E27FC236}">
                  <a16:creationId xmlns:a16="http://schemas.microsoft.com/office/drawing/2014/main" id="{3DCFE7AC-3DDA-544E-9FBA-E2013CB1F76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757805" y="2331054"/>
              <a:ext cx="1079500" cy="2674334"/>
              <a:chOff x="1757805" y="2331054"/>
              <a:chExt cx="1079500" cy="2674334"/>
            </a:xfrm>
          </p:grpSpPr>
          <p:sp>
            <p:nvSpPr>
              <p:cNvPr id="380" name="Rectangle 379">
                <a:extLst>
                  <a:ext uri="{FF2B5EF4-FFF2-40B4-BE49-F238E27FC236}">
                    <a16:creationId xmlns:a16="http://schemas.microsoft.com/office/drawing/2014/main" id="{4A6C83BC-7EC5-0F45-B8BB-C3B547B3E007}"/>
                  </a:ext>
                </a:extLst>
              </p:cNvPr>
              <p:cNvSpPr/>
              <p:nvPr/>
            </p:nvSpPr>
            <p:spPr bwMode="auto">
              <a:xfrm rot="10800000">
                <a:off x="1789552" y="2580252"/>
                <a:ext cx="1027025" cy="1084090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60000"/>
                      <a:lumOff val="40000"/>
                    </a:srgbClr>
                  </a:gs>
                  <a:gs pos="100000">
                    <a:srgbClr val="FFFFFF"/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grpSp>
            <p:nvGrpSpPr>
              <p:cNvPr id="381" name="Group 104">
                <a:extLst>
                  <a:ext uri="{FF2B5EF4-FFF2-40B4-BE49-F238E27FC236}">
                    <a16:creationId xmlns:a16="http://schemas.microsoft.com/office/drawing/2014/main" id="{C49CCBB3-581C-F744-9C12-88066A544A1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782739" y="4616206"/>
                <a:ext cx="1034710" cy="389182"/>
                <a:chOff x="4128636" y="3606589"/>
                <a:chExt cx="568145" cy="338667"/>
              </a:xfrm>
            </p:grpSpPr>
            <p:sp>
              <p:nvSpPr>
                <p:cNvPr id="395" name="Oval 394">
                  <a:extLst>
                    <a:ext uri="{FF2B5EF4-FFF2-40B4-BE49-F238E27FC236}">
                      <a16:creationId xmlns:a16="http://schemas.microsoft.com/office/drawing/2014/main" id="{1360C793-55DD-E448-BB09-2AF9F40ABA16}"/>
                    </a:ext>
                  </a:extLst>
                </p:cNvPr>
                <p:cNvSpPr/>
                <p:nvPr/>
              </p:nvSpPr>
              <p:spPr>
                <a:xfrm>
                  <a:off x="4128891" y="3720271"/>
                  <a:ext cx="565669" cy="225140"/>
                </a:xfrm>
                <a:prstGeom prst="ellipse">
                  <a:avLst/>
                </a:prstGeom>
                <a:solidFill>
                  <a:srgbClr val="3333CC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96" name="Rectangle 395">
                  <a:extLst>
                    <a:ext uri="{FF2B5EF4-FFF2-40B4-BE49-F238E27FC236}">
                      <a16:creationId xmlns:a16="http://schemas.microsoft.com/office/drawing/2014/main" id="{B5E5E126-5712-074A-827E-49B7AB6291A3}"/>
                    </a:ext>
                  </a:extLst>
                </p:cNvPr>
                <p:cNvSpPr/>
                <p:nvPr/>
              </p:nvSpPr>
              <p:spPr>
                <a:xfrm>
                  <a:off x="4128891" y="3720271"/>
                  <a:ext cx="565669" cy="111880"/>
                </a:xfrm>
                <a:prstGeom prst="rect">
                  <a:avLst/>
                </a:pr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97" name="Oval 396">
                  <a:extLst>
                    <a:ext uri="{FF2B5EF4-FFF2-40B4-BE49-F238E27FC236}">
                      <a16:creationId xmlns:a16="http://schemas.microsoft.com/office/drawing/2014/main" id="{90782D44-406D-1A44-B8FA-7DABB141B919}"/>
                    </a:ext>
                  </a:extLst>
                </p:cNvPr>
                <p:cNvSpPr/>
                <p:nvPr/>
              </p:nvSpPr>
              <p:spPr>
                <a:xfrm>
                  <a:off x="4128891" y="3607011"/>
                  <a:ext cx="565669" cy="225140"/>
                </a:xfrm>
                <a:prstGeom prst="ellipse">
                  <a:avLst/>
                </a:prstGeom>
                <a:solidFill>
                  <a:srgbClr val="3333CC">
                    <a:lumMod val="60000"/>
                    <a:lumOff val="40000"/>
                    <a:alpha val="7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398" name="Straight Connector 397">
                  <a:extLst>
                    <a:ext uri="{FF2B5EF4-FFF2-40B4-BE49-F238E27FC236}">
                      <a16:creationId xmlns:a16="http://schemas.microsoft.com/office/drawing/2014/main" id="{91CE1BD1-E198-874C-A63D-F01D330549A7}"/>
                    </a:ext>
                  </a:extLst>
                </p:cNvPr>
                <p:cNvCxnSpPr/>
                <p:nvPr/>
              </p:nvCxnSpPr>
              <p:spPr>
                <a:xfrm>
                  <a:off x="4694560" y="3720271"/>
                  <a:ext cx="0" cy="111880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  <p:cxnSp>
              <p:nvCxnSpPr>
                <p:cNvPr id="399" name="Straight Connector 398">
                  <a:extLst>
                    <a:ext uri="{FF2B5EF4-FFF2-40B4-BE49-F238E27FC236}">
                      <a16:creationId xmlns:a16="http://schemas.microsoft.com/office/drawing/2014/main" id="{5C32A76A-C218-CD4F-A5EA-5F04BEBB7C8B}"/>
                    </a:ext>
                  </a:extLst>
                </p:cNvPr>
                <p:cNvCxnSpPr/>
                <p:nvPr/>
              </p:nvCxnSpPr>
              <p:spPr>
                <a:xfrm>
                  <a:off x="4128891" y="3720271"/>
                  <a:ext cx="0" cy="111880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</p:grpSp>
          <p:sp>
            <p:nvSpPr>
              <p:cNvPr id="382" name="Rectangle 381">
                <a:extLst>
                  <a:ext uri="{FF2B5EF4-FFF2-40B4-BE49-F238E27FC236}">
                    <a16:creationId xmlns:a16="http://schemas.microsoft.com/office/drawing/2014/main" id="{9568C327-A8B8-714A-9EC6-981C762ACAD5}"/>
                  </a:ext>
                </a:extLst>
              </p:cNvPr>
              <p:cNvSpPr/>
              <p:nvPr/>
            </p:nvSpPr>
            <p:spPr bwMode="auto">
              <a:xfrm>
                <a:off x="1802251" y="3602440"/>
                <a:ext cx="1027025" cy="1163452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40000"/>
                      <a:lumOff val="60000"/>
                    </a:srgbClr>
                  </a:gs>
                  <a:gs pos="100000">
                    <a:srgbClr val="FFFFFF"/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383" name="Straight Connector 382">
                <a:extLst>
                  <a:ext uri="{FF2B5EF4-FFF2-40B4-BE49-F238E27FC236}">
                    <a16:creationId xmlns:a16="http://schemas.microsoft.com/office/drawing/2014/main" id="{CE43604B-D39F-7044-94F2-CD4AD82F1987}"/>
                  </a:ext>
                </a:extLst>
              </p:cNvPr>
              <p:cNvCxnSpPr/>
              <p:nvPr/>
            </p:nvCxnSpPr>
            <p:spPr bwMode="auto">
              <a:xfrm>
                <a:off x="1781615" y="2805642"/>
                <a:ext cx="20636" cy="2020566"/>
              </a:xfrm>
              <a:prstGeom prst="line">
                <a:avLst/>
              </a:prstGeom>
              <a:noFill/>
              <a:ln w="3175" cap="flat" cmpd="sng" algn="ctr">
                <a:solidFill>
                  <a:srgbClr val="000000"/>
                </a:solidFill>
                <a:prstDash val="sysDash"/>
              </a:ln>
              <a:effectLst/>
            </p:spPr>
          </p:cxnSp>
          <p:cxnSp>
            <p:nvCxnSpPr>
              <p:cNvPr id="384" name="Straight Connector 383">
                <a:extLst>
                  <a:ext uri="{FF2B5EF4-FFF2-40B4-BE49-F238E27FC236}">
                    <a16:creationId xmlns:a16="http://schemas.microsoft.com/office/drawing/2014/main" id="{5C4C1EF2-5AB5-114F-AE30-53470A226E36}"/>
                  </a:ext>
                </a:extLst>
              </p:cNvPr>
              <p:cNvCxnSpPr/>
              <p:nvPr/>
            </p:nvCxnSpPr>
            <p:spPr bwMode="auto">
              <a:xfrm flipH="1">
                <a:off x="2818166" y="2805642"/>
                <a:ext cx="4762" cy="1976123"/>
              </a:xfrm>
              <a:prstGeom prst="line">
                <a:avLst/>
              </a:prstGeom>
              <a:noFill/>
              <a:ln w="3175" cap="flat" cmpd="sng" algn="ctr">
                <a:solidFill>
                  <a:srgbClr val="000000"/>
                </a:solidFill>
                <a:prstDash val="sysDash"/>
              </a:ln>
              <a:effectLst/>
            </p:spPr>
          </p:cxnSp>
          <p:grpSp>
            <p:nvGrpSpPr>
              <p:cNvPr id="385" name="Group 9">
                <a:extLst>
                  <a:ext uri="{FF2B5EF4-FFF2-40B4-BE49-F238E27FC236}">
                    <a16:creationId xmlns:a16="http://schemas.microsoft.com/office/drawing/2014/main" id="{052F022E-CD26-8744-AC3E-C859146E3805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757805" y="2331054"/>
                <a:ext cx="1079500" cy="430213"/>
                <a:chOff x="2183302" y="1574638"/>
                <a:chExt cx="1200154" cy="430181"/>
              </a:xfrm>
            </p:grpSpPr>
            <p:sp>
              <p:nvSpPr>
                <p:cNvPr id="386" name="Oval 385">
                  <a:extLst>
                    <a:ext uri="{FF2B5EF4-FFF2-40B4-BE49-F238E27FC236}">
                      <a16:creationId xmlns:a16="http://schemas.microsoft.com/office/drawing/2014/main" id="{80AE789D-EAFB-F44C-ACC8-D4E9E127F29B}"/>
                    </a:ext>
                  </a:extLst>
                </p:cNvPr>
                <p:cNvSpPr/>
                <p:nvPr/>
              </p:nvSpPr>
              <p:spPr bwMode="auto">
                <a:xfrm flipV="1">
                  <a:off x="2186832" y="1690499"/>
                  <a:ext cx="1194758" cy="314252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31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20000"/>
                        <a:lumOff val="80000"/>
                      </a:srgbClr>
                    </a:gs>
                  </a:gsLst>
                  <a:lin ang="16200000" scaled="0"/>
                  <a:tileRect/>
                </a:gradFill>
                <a:ln w="635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87" name="Rectangle 386">
                  <a:extLst>
                    <a:ext uri="{FF2B5EF4-FFF2-40B4-BE49-F238E27FC236}">
                      <a16:creationId xmlns:a16="http://schemas.microsoft.com/office/drawing/2014/main" id="{5F200699-ED1E-0245-9D7A-C9227AC90EC0}"/>
                    </a:ext>
                  </a:extLst>
                </p:cNvPr>
                <p:cNvSpPr/>
                <p:nvPr/>
              </p:nvSpPr>
              <p:spPr bwMode="auto">
                <a:xfrm>
                  <a:off x="2183302" y="1734939"/>
                  <a:ext cx="1198287" cy="112686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40000"/>
                        <a:lumOff val="60000"/>
                      </a:srgbClr>
                    </a:gs>
                    <a:gs pos="54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62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88" name="Oval 387">
                  <a:extLst>
                    <a:ext uri="{FF2B5EF4-FFF2-40B4-BE49-F238E27FC236}">
                      <a16:creationId xmlns:a16="http://schemas.microsoft.com/office/drawing/2014/main" id="{1653876D-5808-4845-8D45-41E30CCABC5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 flipV="1">
                  <a:off x="2183302" y="1574638"/>
                  <a:ext cx="1196523" cy="314252"/>
                </a:xfrm>
                <a:prstGeom prst="ellipse">
                  <a:avLst/>
                </a:prstGeom>
                <a:solidFill>
                  <a:srgbClr val="BFBFBF"/>
                </a:solidFill>
                <a:ln w="6350">
                  <a:solidFill>
                    <a:srgbClr val="000000"/>
                  </a:solidFill>
                  <a:round/>
                  <a:headEnd/>
                  <a:tailEnd/>
                </a:ln>
                <a:effectLst>
                  <a:outerShdw blurRad="40000" dist="23000" dir="5400000" rotWithShape="0">
                    <a:srgbClr val="808080">
                      <a:alpha val="34999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89" name="Freeform 388">
                  <a:extLst>
                    <a:ext uri="{FF2B5EF4-FFF2-40B4-BE49-F238E27FC236}">
                      <a16:creationId xmlns:a16="http://schemas.microsoft.com/office/drawing/2014/main" id="{B63C1A57-A326-E44D-89A7-AE4E169A70AE}"/>
                    </a:ext>
                  </a:extLst>
                </p:cNvPr>
                <p:cNvSpPr/>
                <p:nvPr/>
              </p:nvSpPr>
              <p:spPr bwMode="auto">
                <a:xfrm>
                  <a:off x="2490374" y="1671453"/>
                  <a:ext cx="582379" cy="157125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" fmla="*/ 1486231 w 2944854"/>
                    <a:gd name="connsiteY0" fmla="*/ 727041 h 1316375"/>
                    <a:gd name="connsiteX1" fmla="*/ 257675 w 2944854"/>
                    <a:gd name="connsiteY1" fmla="*/ 1302232 h 1316375"/>
                    <a:gd name="connsiteX2" fmla="*/ 0 w 2944854"/>
                    <a:gd name="connsiteY2" fmla="*/ 1228607 h 1316375"/>
                    <a:gd name="connsiteX3" fmla="*/ 911064 w 2944854"/>
                    <a:gd name="connsiteY3" fmla="*/ 837478 h 1316375"/>
                    <a:gd name="connsiteX4" fmla="*/ 883456 w 2944854"/>
                    <a:gd name="connsiteY4" fmla="*/ 450949 h 1316375"/>
                    <a:gd name="connsiteX5" fmla="*/ 161047 w 2944854"/>
                    <a:gd name="connsiteY5" fmla="*/ 119640 h 1316375"/>
                    <a:gd name="connsiteX6" fmla="*/ 404917 w 2944854"/>
                    <a:gd name="connsiteY6" fmla="*/ 50617 h 1316375"/>
                    <a:gd name="connsiteX7" fmla="*/ 1477028 w 2944854"/>
                    <a:gd name="connsiteY7" fmla="*/ 501566 h 1316375"/>
                    <a:gd name="connsiteX8" fmla="*/ 2572146 w 2944854"/>
                    <a:gd name="connsiteY8" fmla="*/ 0 h 1316375"/>
                    <a:gd name="connsiteX9" fmla="*/ 2875834 w 2944854"/>
                    <a:gd name="connsiteY9" fmla="*/ 96632 h 1316375"/>
                    <a:gd name="connsiteX10" fmla="*/ 2079803 w 2944854"/>
                    <a:gd name="connsiteY10" fmla="*/ 432543 h 1316375"/>
                    <a:gd name="connsiteX11" fmla="*/ 2240850 w 2944854"/>
                    <a:gd name="connsiteY11" fmla="*/ 920305 h 1316375"/>
                    <a:gd name="connsiteX12" fmla="*/ 2944854 w 2944854"/>
                    <a:gd name="connsiteY12" fmla="*/ 1228607 h 1316375"/>
                    <a:gd name="connsiteX13" fmla="*/ 2756623 w 2944854"/>
                    <a:gd name="connsiteY13" fmla="*/ 1316375 h 1316375"/>
                    <a:gd name="connsiteX14" fmla="*/ 1486231 w 2944854"/>
                    <a:gd name="connsiteY14" fmla="*/ 727041 h 1316375"/>
                    <a:gd name="connsiteX0" fmla="*/ 1486231 w 3024520"/>
                    <a:gd name="connsiteY0" fmla="*/ 727041 h 1316375"/>
                    <a:gd name="connsiteX1" fmla="*/ 257675 w 3024520"/>
                    <a:gd name="connsiteY1" fmla="*/ 1302232 h 1316375"/>
                    <a:gd name="connsiteX2" fmla="*/ 0 w 3024520"/>
                    <a:gd name="connsiteY2" fmla="*/ 1228607 h 1316375"/>
                    <a:gd name="connsiteX3" fmla="*/ 911064 w 3024520"/>
                    <a:gd name="connsiteY3" fmla="*/ 837478 h 1316375"/>
                    <a:gd name="connsiteX4" fmla="*/ 883456 w 3024520"/>
                    <a:gd name="connsiteY4" fmla="*/ 450949 h 1316375"/>
                    <a:gd name="connsiteX5" fmla="*/ 161047 w 3024520"/>
                    <a:gd name="connsiteY5" fmla="*/ 119640 h 1316375"/>
                    <a:gd name="connsiteX6" fmla="*/ 404917 w 3024520"/>
                    <a:gd name="connsiteY6" fmla="*/ 50617 h 1316375"/>
                    <a:gd name="connsiteX7" fmla="*/ 1477028 w 3024520"/>
                    <a:gd name="connsiteY7" fmla="*/ 501566 h 1316375"/>
                    <a:gd name="connsiteX8" fmla="*/ 2572146 w 3024520"/>
                    <a:gd name="connsiteY8" fmla="*/ 0 h 1316375"/>
                    <a:gd name="connsiteX9" fmla="*/ 2875834 w 3024520"/>
                    <a:gd name="connsiteY9" fmla="*/ 96632 h 1316375"/>
                    <a:gd name="connsiteX10" fmla="*/ 2079803 w 3024520"/>
                    <a:gd name="connsiteY10" fmla="*/ 432543 h 1316375"/>
                    <a:gd name="connsiteX11" fmla="*/ 2240850 w 3024520"/>
                    <a:gd name="connsiteY11" fmla="*/ 920305 h 1316375"/>
                    <a:gd name="connsiteX12" fmla="*/ 3024520 w 3024520"/>
                    <a:gd name="connsiteY12" fmla="*/ 1228607 h 1316375"/>
                    <a:gd name="connsiteX13" fmla="*/ 2756623 w 3024520"/>
                    <a:gd name="connsiteY13" fmla="*/ 1316375 h 1316375"/>
                    <a:gd name="connsiteX14" fmla="*/ 1486231 w 3024520"/>
                    <a:gd name="connsiteY14" fmla="*/ 727041 h 1316375"/>
                    <a:gd name="connsiteX0" fmla="*/ 1537780 w 3076069"/>
                    <a:gd name="connsiteY0" fmla="*/ 727041 h 1316375"/>
                    <a:gd name="connsiteX1" fmla="*/ 309224 w 3076069"/>
                    <a:gd name="connsiteY1" fmla="*/ 1302232 h 1316375"/>
                    <a:gd name="connsiteX2" fmla="*/ 0 w 3076069"/>
                    <a:gd name="connsiteY2" fmla="*/ 1228607 h 1316375"/>
                    <a:gd name="connsiteX3" fmla="*/ 962613 w 3076069"/>
                    <a:gd name="connsiteY3" fmla="*/ 837478 h 1316375"/>
                    <a:gd name="connsiteX4" fmla="*/ 935005 w 3076069"/>
                    <a:gd name="connsiteY4" fmla="*/ 450949 h 1316375"/>
                    <a:gd name="connsiteX5" fmla="*/ 212596 w 3076069"/>
                    <a:gd name="connsiteY5" fmla="*/ 119640 h 1316375"/>
                    <a:gd name="connsiteX6" fmla="*/ 456466 w 3076069"/>
                    <a:gd name="connsiteY6" fmla="*/ 50617 h 1316375"/>
                    <a:gd name="connsiteX7" fmla="*/ 1528577 w 3076069"/>
                    <a:gd name="connsiteY7" fmla="*/ 501566 h 1316375"/>
                    <a:gd name="connsiteX8" fmla="*/ 2623695 w 3076069"/>
                    <a:gd name="connsiteY8" fmla="*/ 0 h 1316375"/>
                    <a:gd name="connsiteX9" fmla="*/ 2927383 w 3076069"/>
                    <a:gd name="connsiteY9" fmla="*/ 96632 h 1316375"/>
                    <a:gd name="connsiteX10" fmla="*/ 2131352 w 3076069"/>
                    <a:gd name="connsiteY10" fmla="*/ 432543 h 1316375"/>
                    <a:gd name="connsiteX11" fmla="*/ 2292399 w 3076069"/>
                    <a:gd name="connsiteY11" fmla="*/ 920305 h 1316375"/>
                    <a:gd name="connsiteX12" fmla="*/ 3076069 w 3076069"/>
                    <a:gd name="connsiteY12" fmla="*/ 1228607 h 1316375"/>
                    <a:gd name="connsiteX13" fmla="*/ 2808172 w 3076069"/>
                    <a:gd name="connsiteY13" fmla="*/ 1316375 h 1316375"/>
                    <a:gd name="connsiteX14" fmla="*/ 1537780 w 3076069"/>
                    <a:gd name="connsiteY14" fmla="*/ 727041 h 1316375"/>
                    <a:gd name="connsiteX0" fmla="*/ 1537780 w 3076069"/>
                    <a:gd name="connsiteY0" fmla="*/ 727041 h 1321259"/>
                    <a:gd name="connsiteX1" fmla="*/ 313981 w 3076069"/>
                    <a:gd name="connsiteY1" fmla="*/ 1321259 h 1321259"/>
                    <a:gd name="connsiteX2" fmla="*/ 0 w 3076069"/>
                    <a:gd name="connsiteY2" fmla="*/ 1228607 h 1321259"/>
                    <a:gd name="connsiteX3" fmla="*/ 962613 w 3076069"/>
                    <a:gd name="connsiteY3" fmla="*/ 837478 h 1321259"/>
                    <a:gd name="connsiteX4" fmla="*/ 935005 w 3076069"/>
                    <a:gd name="connsiteY4" fmla="*/ 450949 h 1321259"/>
                    <a:gd name="connsiteX5" fmla="*/ 212596 w 3076069"/>
                    <a:gd name="connsiteY5" fmla="*/ 119640 h 1321259"/>
                    <a:gd name="connsiteX6" fmla="*/ 456466 w 3076069"/>
                    <a:gd name="connsiteY6" fmla="*/ 50617 h 1321259"/>
                    <a:gd name="connsiteX7" fmla="*/ 1528577 w 3076069"/>
                    <a:gd name="connsiteY7" fmla="*/ 501566 h 1321259"/>
                    <a:gd name="connsiteX8" fmla="*/ 2623695 w 3076069"/>
                    <a:gd name="connsiteY8" fmla="*/ 0 h 1321259"/>
                    <a:gd name="connsiteX9" fmla="*/ 2927383 w 3076069"/>
                    <a:gd name="connsiteY9" fmla="*/ 96632 h 1321259"/>
                    <a:gd name="connsiteX10" fmla="*/ 2131352 w 3076069"/>
                    <a:gd name="connsiteY10" fmla="*/ 432543 h 1321259"/>
                    <a:gd name="connsiteX11" fmla="*/ 2292399 w 3076069"/>
                    <a:gd name="connsiteY11" fmla="*/ 920305 h 1321259"/>
                    <a:gd name="connsiteX12" fmla="*/ 3076069 w 3076069"/>
                    <a:gd name="connsiteY12" fmla="*/ 1228607 h 1321259"/>
                    <a:gd name="connsiteX13" fmla="*/ 2808172 w 3076069"/>
                    <a:gd name="connsiteY13" fmla="*/ 1316375 h 1321259"/>
                    <a:gd name="connsiteX14" fmla="*/ 1537780 w 3076069"/>
                    <a:gd name="connsiteY14" fmla="*/ 727041 h 1321259"/>
                    <a:gd name="connsiteX0" fmla="*/ 1537780 w 3076069"/>
                    <a:gd name="connsiteY0" fmla="*/ 750825 h 1321259"/>
                    <a:gd name="connsiteX1" fmla="*/ 313981 w 3076069"/>
                    <a:gd name="connsiteY1" fmla="*/ 1321259 h 1321259"/>
                    <a:gd name="connsiteX2" fmla="*/ 0 w 3076069"/>
                    <a:gd name="connsiteY2" fmla="*/ 1228607 h 1321259"/>
                    <a:gd name="connsiteX3" fmla="*/ 962613 w 3076069"/>
                    <a:gd name="connsiteY3" fmla="*/ 837478 h 1321259"/>
                    <a:gd name="connsiteX4" fmla="*/ 935005 w 3076069"/>
                    <a:gd name="connsiteY4" fmla="*/ 450949 h 1321259"/>
                    <a:gd name="connsiteX5" fmla="*/ 212596 w 3076069"/>
                    <a:gd name="connsiteY5" fmla="*/ 119640 h 1321259"/>
                    <a:gd name="connsiteX6" fmla="*/ 456466 w 3076069"/>
                    <a:gd name="connsiteY6" fmla="*/ 50617 h 1321259"/>
                    <a:gd name="connsiteX7" fmla="*/ 1528577 w 3076069"/>
                    <a:gd name="connsiteY7" fmla="*/ 501566 h 1321259"/>
                    <a:gd name="connsiteX8" fmla="*/ 2623695 w 3076069"/>
                    <a:gd name="connsiteY8" fmla="*/ 0 h 1321259"/>
                    <a:gd name="connsiteX9" fmla="*/ 2927383 w 3076069"/>
                    <a:gd name="connsiteY9" fmla="*/ 96632 h 1321259"/>
                    <a:gd name="connsiteX10" fmla="*/ 2131352 w 3076069"/>
                    <a:gd name="connsiteY10" fmla="*/ 432543 h 1321259"/>
                    <a:gd name="connsiteX11" fmla="*/ 2292399 w 3076069"/>
                    <a:gd name="connsiteY11" fmla="*/ 920305 h 1321259"/>
                    <a:gd name="connsiteX12" fmla="*/ 3076069 w 3076069"/>
                    <a:gd name="connsiteY12" fmla="*/ 1228607 h 1321259"/>
                    <a:gd name="connsiteX13" fmla="*/ 2808172 w 3076069"/>
                    <a:gd name="connsiteY13" fmla="*/ 1316375 h 1321259"/>
                    <a:gd name="connsiteX14" fmla="*/ 1537780 w 3076069"/>
                    <a:gd name="connsiteY14" fmla="*/ 750825 h 13212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90" name="Freeform 389">
                  <a:extLst>
                    <a:ext uri="{FF2B5EF4-FFF2-40B4-BE49-F238E27FC236}">
                      <a16:creationId xmlns:a16="http://schemas.microsoft.com/office/drawing/2014/main" id="{C060360D-64F4-6C46-9C73-B1B076DAA15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30372" y="1630188"/>
                  <a:ext cx="702384" cy="109512"/>
                </a:xfrm>
                <a:custGeom>
                  <a:avLst/>
                  <a:gdLst>
                    <a:gd name="T0" fmla="*/ 0 w 3723451"/>
                    <a:gd name="T1" fmla="*/ 26792 h 932950"/>
                    <a:gd name="T2" fmla="*/ 123590 w 3723451"/>
                    <a:gd name="T3" fmla="*/ 316 h 932950"/>
                    <a:gd name="T4" fmla="*/ 350070 w 3723451"/>
                    <a:gd name="T5" fmla="*/ 61105 h 932950"/>
                    <a:gd name="T6" fmla="*/ 566135 w 3723451"/>
                    <a:gd name="T7" fmla="*/ 0 h 932950"/>
                    <a:gd name="T8" fmla="*/ 702384 w 3723451"/>
                    <a:gd name="T9" fmla="*/ 24316 h 932950"/>
                    <a:gd name="T10" fmla="*/ 601015 w 3723451"/>
                    <a:gd name="T11" fmla="*/ 54216 h 932950"/>
                    <a:gd name="T12" fmla="*/ 568379 w 3723451"/>
                    <a:gd name="T13" fmla="*/ 46155 h 932950"/>
                    <a:gd name="T14" fmla="*/ 354049 w 3723451"/>
                    <a:gd name="T15" fmla="*/ 109512 h 932950"/>
                    <a:gd name="T16" fmla="*/ 134237 w 3723451"/>
                    <a:gd name="T17" fmla="*/ 48485 h 932950"/>
                    <a:gd name="T18" fmla="*/ 98698 w 3723451"/>
                    <a:gd name="T19" fmla="*/ 55072 h 932950"/>
                    <a:gd name="T20" fmla="*/ 0 w 3723451"/>
                    <a:gd name="T21" fmla="*/ 26792 h 932950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0" t="0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91" name="Freeform 390">
                  <a:extLst>
                    <a:ext uri="{FF2B5EF4-FFF2-40B4-BE49-F238E27FC236}">
                      <a16:creationId xmlns:a16="http://schemas.microsoft.com/office/drawing/2014/main" id="{6762EEAF-2C47-B149-8689-0C95EC53C31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92745" y="1723828"/>
                  <a:ext cx="257658" cy="95228"/>
                </a:xfrm>
                <a:custGeom>
                  <a:avLst/>
                  <a:gdLst>
                    <a:gd name="T0" fmla="*/ 0 w 1366596"/>
                    <a:gd name="T1" fmla="*/ 0 h 809868"/>
                    <a:gd name="T2" fmla="*/ 257658 w 1366596"/>
                    <a:gd name="T3" fmla="*/ 73585 h 809868"/>
                    <a:gd name="T4" fmla="*/ 163097 w 1366596"/>
                    <a:gd name="T5" fmla="*/ 95228 h 809868"/>
                    <a:gd name="T6" fmla="*/ 867 w 1366596"/>
                    <a:gd name="T7" fmla="*/ 50319 h 809868"/>
                    <a:gd name="T8" fmla="*/ 0 w 1366596"/>
                    <a:gd name="T9" fmla="*/ 0 h 8098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92" name="Freeform 391">
                  <a:extLst>
                    <a:ext uri="{FF2B5EF4-FFF2-40B4-BE49-F238E27FC236}">
                      <a16:creationId xmlns:a16="http://schemas.microsoft.com/office/drawing/2014/main" id="{EEF29461-B5AA-2744-A3DA-2814904A2E2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18018" y="1725416"/>
                  <a:ext cx="254129" cy="95228"/>
                </a:xfrm>
                <a:custGeom>
                  <a:avLst/>
                  <a:gdLst>
                    <a:gd name="T0" fmla="*/ 250660 w 1348191"/>
                    <a:gd name="T1" fmla="*/ 0 h 791462"/>
                    <a:gd name="T2" fmla="*/ 254129 w 1348191"/>
                    <a:gd name="T3" fmla="*/ 45953 h 791462"/>
                    <a:gd name="T4" fmla="*/ 91938 w 1348191"/>
                    <a:gd name="T5" fmla="*/ 95228 h 791462"/>
                    <a:gd name="T6" fmla="*/ 0 w 1348191"/>
                    <a:gd name="T7" fmla="*/ 73636 h 791462"/>
                    <a:gd name="T8" fmla="*/ 250660 w 1348191"/>
                    <a:gd name="T9" fmla="*/ 0 h 79146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cxnSp>
              <p:nvCxnSpPr>
                <p:cNvPr id="393" name="Straight Connector 392">
                  <a:extLst>
                    <a:ext uri="{FF2B5EF4-FFF2-40B4-BE49-F238E27FC236}">
                      <a16:creationId xmlns:a16="http://schemas.microsoft.com/office/drawing/2014/main" id="{BE5A273A-2FEE-9545-BB88-87C7E505179F}"/>
                    </a:ext>
                  </a:extLst>
                </p:cNvPr>
                <p:cNvCxnSpPr>
                  <a:cxnSpLocks noChangeShapeType="1"/>
                  <a:endCxn id="388" idx="2"/>
                </p:cNvCxnSpPr>
                <p:nvPr/>
              </p:nvCxnSpPr>
              <p:spPr bwMode="auto">
                <a:xfrm flipH="1" flipV="1">
                  <a:off x="2183302" y="1731764"/>
                  <a:ext cx="3530" cy="122209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  <a:headEnd/>
                  <a:tailEnd/>
                </a:ln>
                <a:effectLst>
                  <a:outerShdw blurRad="40005" dist="19939" dir="5400000" algn="tl" rotWithShape="0">
                    <a:srgbClr val="80808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394" name="Straight Connector 393">
                  <a:extLst>
                    <a:ext uri="{FF2B5EF4-FFF2-40B4-BE49-F238E27FC236}">
                      <a16:creationId xmlns:a16="http://schemas.microsoft.com/office/drawing/2014/main" id="{3C46EAE7-509B-4E45-A6E7-9A33E4F0FC70}"/>
                    </a:ext>
                  </a:extLst>
                </p:cNvPr>
                <p:cNvCxnSpPr>
                  <a:cxnSpLocks noChangeShapeType="1"/>
                </p:cNvCxnSpPr>
                <p:nvPr/>
              </p:nvCxnSpPr>
              <p:spPr bwMode="auto">
                <a:xfrm flipH="1" flipV="1">
                  <a:off x="3379825" y="1728590"/>
                  <a:ext cx="3530" cy="122209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  <a:headEnd/>
                  <a:tailEnd/>
                </a:ln>
                <a:effectLst>
                  <a:outerShdw blurRad="40005" dist="19939" dir="5400000" algn="tl" rotWithShape="0">
                    <a:srgbClr val="80808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</p:grpSp>
        <p:grpSp>
          <p:nvGrpSpPr>
            <p:cNvPr id="294" name="Group 18">
              <a:extLst>
                <a:ext uri="{FF2B5EF4-FFF2-40B4-BE49-F238E27FC236}">
                  <a16:creationId xmlns:a16="http://schemas.microsoft.com/office/drawing/2014/main" id="{482172DC-CB77-9547-9B55-AA80104E7E8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500438" y="3174091"/>
              <a:ext cx="522287" cy="1831297"/>
              <a:chOff x="3500438" y="3174091"/>
              <a:chExt cx="522287" cy="1831297"/>
            </a:xfrm>
          </p:grpSpPr>
          <p:sp>
            <p:nvSpPr>
              <p:cNvPr id="359" name="Rectangle 358">
                <a:extLst>
                  <a:ext uri="{FF2B5EF4-FFF2-40B4-BE49-F238E27FC236}">
                    <a16:creationId xmlns:a16="http://schemas.microsoft.com/office/drawing/2014/main" id="{62075464-1A4E-BF45-A532-01A9C76E55CE}"/>
                  </a:ext>
                </a:extLst>
              </p:cNvPr>
              <p:cNvSpPr/>
              <p:nvPr/>
            </p:nvSpPr>
            <p:spPr bwMode="auto">
              <a:xfrm rot="10800000">
                <a:off x="3507320" y="3287221"/>
                <a:ext cx="498349" cy="306623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60000"/>
                      <a:lumOff val="40000"/>
                    </a:srgbClr>
                  </a:gs>
                  <a:gs pos="100000">
                    <a:srgbClr val="FFFFFF"/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360" name="Straight Connector 359">
                <a:extLst>
                  <a:ext uri="{FF2B5EF4-FFF2-40B4-BE49-F238E27FC236}">
                    <a16:creationId xmlns:a16="http://schemas.microsoft.com/office/drawing/2014/main" id="{E6476089-4E8D-9748-8A20-B65AB809DCB0}"/>
                  </a:ext>
                </a:extLst>
              </p:cNvPr>
              <p:cNvCxnSpPr/>
              <p:nvPr/>
            </p:nvCxnSpPr>
            <p:spPr bwMode="auto">
              <a:xfrm flipH="1">
                <a:off x="4019802" y="3321497"/>
                <a:ext cx="1588" cy="1536456"/>
              </a:xfrm>
              <a:prstGeom prst="line">
                <a:avLst/>
              </a:prstGeom>
              <a:noFill/>
              <a:ln w="3175" cap="flat" cmpd="sng" algn="ctr">
                <a:solidFill>
                  <a:srgbClr val="000000"/>
                </a:solidFill>
                <a:prstDash val="sysDash"/>
              </a:ln>
              <a:effectLst/>
            </p:spPr>
          </p:cxnSp>
          <p:pic>
            <p:nvPicPr>
              <p:cNvPr id="361" name="Picture 86" descr="router_top.png">
                <a:extLst>
                  <a:ext uri="{FF2B5EF4-FFF2-40B4-BE49-F238E27FC236}">
                    <a16:creationId xmlns:a16="http://schemas.microsoft.com/office/drawing/2014/main" id="{903307E4-A9C2-9644-824F-D336213F448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500438" y="3194292"/>
                <a:ext cx="522287" cy="2204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grpSp>
            <p:nvGrpSpPr>
              <p:cNvPr id="362" name="Group 82">
                <a:extLst>
                  <a:ext uri="{FF2B5EF4-FFF2-40B4-BE49-F238E27FC236}">
                    <a16:creationId xmlns:a16="http://schemas.microsoft.com/office/drawing/2014/main" id="{F71CE2FF-B936-C547-A3CE-97AE0CF5BB65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511442" y="4783543"/>
                <a:ext cx="507858" cy="221845"/>
                <a:chOff x="4128636" y="3606589"/>
                <a:chExt cx="568145" cy="338667"/>
              </a:xfrm>
            </p:grpSpPr>
            <p:sp>
              <p:nvSpPr>
                <p:cNvPr id="375" name="Oval 374">
                  <a:extLst>
                    <a:ext uri="{FF2B5EF4-FFF2-40B4-BE49-F238E27FC236}">
                      <a16:creationId xmlns:a16="http://schemas.microsoft.com/office/drawing/2014/main" id="{586404AE-C86C-2743-98EF-9CF4A95F4440}"/>
                    </a:ext>
                  </a:extLst>
                </p:cNvPr>
                <p:cNvSpPr/>
                <p:nvPr/>
              </p:nvSpPr>
              <p:spPr>
                <a:xfrm>
                  <a:off x="4129087" y="3720182"/>
                  <a:ext cx="568256" cy="225348"/>
                </a:xfrm>
                <a:prstGeom prst="ellipse">
                  <a:avLst/>
                </a:prstGeom>
                <a:solidFill>
                  <a:srgbClr val="3333CC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76" name="Rectangle 375">
                  <a:extLst>
                    <a:ext uri="{FF2B5EF4-FFF2-40B4-BE49-F238E27FC236}">
                      <a16:creationId xmlns:a16="http://schemas.microsoft.com/office/drawing/2014/main" id="{5396A314-1026-4E4E-A149-99672789B306}"/>
                    </a:ext>
                  </a:extLst>
                </p:cNvPr>
                <p:cNvSpPr/>
                <p:nvPr/>
              </p:nvSpPr>
              <p:spPr>
                <a:xfrm>
                  <a:off x="4129087" y="3720182"/>
                  <a:ext cx="568256" cy="111462"/>
                </a:xfrm>
                <a:prstGeom prst="rect">
                  <a:avLst/>
                </a:pr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77" name="Oval 376">
                  <a:extLst>
                    <a:ext uri="{FF2B5EF4-FFF2-40B4-BE49-F238E27FC236}">
                      <a16:creationId xmlns:a16="http://schemas.microsoft.com/office/drawing/2014/main" id="{23054A25-C068-9244-9B31-DD0F45D202D9}"/>
                    </a:ext>
                  </a:extLst>
                </p:cNvPr>
                <p:cNvSpPr/>
                <p:nvPr/>
              </p:nvSpPr>
              <p:spPr>
                <a:xfrm>
                  <a:off x="4129087" y="3606297"/>
                  <a:ext cx="568256" cy="225346"/>
                </a:xfrm>
                <a:prstGeom prst="ellipse">
                  <a:avLst/>
                </a:prstGeom>
                <a:solidFill>
                  <a:srgbClr val="3333CC">
                    <a:lumMod val="40000"/>
                    <a:lumOff val="60000"/>
                    <a:alpha val="55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378" name="Straight Connector 377">
                  <a:extLst>
                    <a:ext uri="{FF2B5EF4-FFF2-40B4-BE49-F238E27FC236}">
                      <a16:creationId xmlns:a16="http://schemas.microsoft.com/office/drawing/2014/main" id="{CD4A2AA1-5618-3140-9C21-11DC36124DCC}"/>
                    </a:ext>
                  </a:extLst>
                </p:cNvPr>
                <p:cNvCxnSpPr/>
                <p:nvPr/>
              </p:nvCxnSpPr>
              <p:spPr>
                <a:xfrm>
                  <a:off x="4697343" y="3720182"/>
                  <a:ext cx="0" cy="111462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  <p:cxnSp>
              <p:nvCxnSpPr>
                <p:cNvPr id="379" name="Straight Connector 378">
                  <a:extLst>
                    <a:ext uri="{FF2B5EF4-FFF2-40B4-BE49-F238E27FC236}">
                      <a16:creationId xmlns:a16="http://schemas.microsoft.com/office/drawing/2014/main" id="{C0356843-B7EB-A343-9F3C-424592CF11BD}"/>
                    </a:ext>
                  </a:extLst>
                </p:cNvPr>
                <p:cNvCxnSpPr/>
                <p:nvPr/>
              </p:nvCxnSpPr>
              <p:spPr>
                <a:xfrm>
                  <a:off x="4129087" y="3720182"/>
                  <a:ext cx="0" cy="111462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</p:grpSp>
          <p:sp>
            <p:nvSpPr>
              <p:cNvPr id="363" name="Rectangle 362">
                <a:extLst>
                  <a:ext uri="{FF2B5EF4-FFF2-40B4-BE49-F238E27FC236}">
                    <a16:creationId xmlns:a16="http://schemas.microsoft.com/office/drawing/2014/main" id="{AC6DBBE1-F8C8-7C49-A55E-1A360F9F0FF8}"/>
                  </a:ext>
                </a:extLst>
              </p:cNvPr>
              <p:cNvSpPr/>
              <p:nvPr/>
            </p:nvSpPr>
            <p:spPr bwMode="auto">
              <a:xfrm>
                <a:off x="3516608" y="3697675"/>
                <a:ext cx="498433" cy="1163452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60000"/>
                      <a:lumOff val="40000"/>
                    </a:srgbClr>
                  </a:gs>
                  <a:gs pos="100000">
                    <a:srgbClr val="FFFFFF"/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364" name="Straight Connector 363">
                <a:extLst>
                  <a:ext uri="{FF2B5EF4-FFF2-40B4-BE49-F238E27FC236}">
                    <a16:creationId xmlns:a16="http://schemas.microsoft.com/office/drawing/2014/main" id="{30264003-6422-A246-8128-339027C2EFE4}"/>
                  </a:ext>
                </a:extLst>
              </p:cNvPr>
              <p:cNvCxnSpPr>
                <a:stCxn id="368" idx="2"/>
              </p:cNvCxnSpPr>
              <p:nvPr/>
            </p:nvCxnSpPr>
            <p:spPr bwMode="auto">
              <a:xfrm flipH="1">
                <a:off x="3507083" y="3262769"/>
                <a:ext cx="4762" cy="1688832"/>
              </a:xfrm>
              <a:prstGeom prst="line">
                <a:avLst/>
              </a:prstGeom>
              <a:noFill/>
              <a:ln w="3175" cap="flat" cmpd="sng" algn="ctr">
                <a:solidFill>
                  <a:srgbClr val="000000"/>
                </a:solidFill>
                <a:prstDash val="sysDash"/>
              </a:ln>
              <a:effectLst/>
            </p:spPr>
          </p:cxnSp>
          <p:grpSp>
            <p:nvGrpSpPr>
              <p:cNvPr id="365" name="Group 377">
                <a:extLst>
                  <a:ext uri="{FF2B5EF4-FFF2-40B4-BE49-F238E27FC236}">
                    <a16:creationId xmlns:a16="http://schemas.microsoft.com/office/drawing/2014/main" id="{39ED4179-25C2-BD40-8CB0-2D2D19D3B89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511057" y="3174091"/>
                <a:ext cx="504096" cy="242719"/>
                <a:chOff x="2183302" y="1574638"/>
                <a:chExt cx="1200154" cy="430218"/>
              </a:xfrm>
            </p:grpSpPr>
            <p:sp>
              <p:nvSpPr>
                <p:cNvPr id="366" name="Oval 365">
                  <a:extLst>
                    <a:ext uri="{FF2B5EF4-FFF2-40B4-BE49-F238E27FC236}">
                      <a16:creationId xmlns:a16="http://schemas.microsoft.com/office/drawing/2014/main" id="{8E546C63-6051-664A-A3B3-09898899A0F6}"/>
                    </a:ext>
                  </a:extLst>
                </p:cNvPr>
                <p:cNvSpPr/>
                <p:nvPr/>
              </p:nvSpPr>
              <p:spPr bwMode="auto">
                <a:xfrm flipV="1">
                  <a:off x="2188958" y="1689617"/>
                  <a:ext cx="1194231" cy="315099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31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FFFFFF"/>
                    </a:gs>
                  </a:gsLst>
                  <a:lin ang="16200000" scaled="0"/>
                  <a:tileRect/>
                </a:gradFill>
                <a:ln w="635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67" name="Rectangle 366">
                  <a:extLst>
                    <a:ext uri="{FF2B5EF4-FFF2-40B4-BE49-F238E27FC236}">
                      <a16:creationId xmlns:a16="http://schemas.microsoft.com/office/drawing/2014/main" id="{F85D8891-4691-274F-8A4C-6EB421E1A629}"/>
                    </a:ext>
                  </a:extLst>
                </p:cNvPr>
                <p:cNvSpPr/>
                <p:nvPr/>
              </p:nvSpPr>
              <p:spPr bwMode="auto">
                <a:xfrm>
                  <a:off x="2185178" y="1734631"/>
                  <a:ext cx="1198011" cy="112535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40000"/>
                        <a:lumOff val="60000"/>
                      </a:srgbClr>
                    </a:gs>
                    <a:gs pos="54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62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68" name="Oval 367">
                  <a:extLst>
                    <a:ext uri="{FF2B5EF4-FFF2-40B4-BE49-F238E27FC236}">
                      <a16:creationId xmlns:a16="http://schemas.microsoft.com/office/drawing/2014/main" id="{F6D6309A-F621-8F43-966A-42EE2F5341A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 flipV="1">
                  <a:off x="2185178" y="1574269"/>
                  <a:ext cx="1194231" cy="315099"/>
                </a:xfrm>
                <a:prstGeom prst="ellipse">
                  <a:avLst/>
                </a:prstGeom>
                <a:solidFill>
                  <a:srgbClr val="BFBFBF"/>
                </a:solidFill>
                <a:ln w="6350">
                  <a:solidFill>
                    <a:srgbClr val="000000"/>
                  </a:solidFill>
                  <a:round/>
                  <a:headEnd/>
                  <a:tailEnd/>
                </a:ln>
                <a:effectLst>
                  <a:outerShdw blurRad="40000" dist="23000" dir="5400000" rotWithShape="0">
                    <a:srgbClr val="808080">
                      <a:alpha val="34999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69" name="Freeform 368">
                  <a:extLst>
                    <a:ext uri="{FF2B5EF4-FFF2-40B4-BE49-F238E27FC236}">
                      <a16:creationId xmlns:a16="http://schemas.microsoft.com/office/drawing/2014/main" id="{E0967AA3-A871-A446-BBBF-E652596BA5E0}"/>
                    </a:ext>
                  </a:extLst>
                </p:cNvPr>
                <p:cNvSpPr/>
                <p:nvPr/>
              </p:nvSpPr>
              <p:spPr bwMode="auto">
                <a:xfrm>
                  <a:off x="2491295" y="1669924"/>
                  <a:ext cx="581999" cy="157549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" fmla="*/ 1486231 w 2944854"/>
                    <a:gd name="connsiteY0" fmla="*/ 727041 h 1316375"/>
                    <a:gd name="connsiteX1" fmla="*/ 257675 w 2944854"/>
                    <a:gd name="connsiteY1" fmla="*/ 1302232 h 1316375"/>
                    <a:gd name="connsiteX2" fmla="*/ 0 w 2944854"/>
                    <a:gd name="connsiteY2" fmla="*/ 1228607 h 1316375"/>
                    <a:gd name="connsiteX3" fmla="*/ 911064 w 2944854"/>
                    <a:gd name="connsiteY3" fmla="*/ 837478 h 1316375"/>
                    <a:gd name="connsiteX4" fmla="*/ 883456 w 2944854"/>
                    <a:gd name="connsiteY4" fmla="*/ 450949 h 1316375"/>
                    <a:gd name="connsiteX5" fmla="*/ 161047 w 2944854"/>
                    <a:gd name="connsiteY5" fmla="*/ 119640 h 1316375"/>
                    <a:gd name="connsiteX6" fmla="*/ 404917 w 2944854"/>
                    <a:gd name="connsiteY6" fmla="*/ 50617 h 1316375"/>
                    <a:gd name="connsiteX7" fmla="*/ 1477028 w 2944854"/>
                    <a:gd name="connsiteY7" fmla="*/ 501566 h 1316375"/>
                    <a:gd name="connsiteX8" fmla="*/ 2572146 w 2944854"/>
                    <a:gd name="connsiteY8" fmla="*/ 0 h 1316375"/>
                    <a:gd name="connsiteX9" fmla="*/ 2875834 w 2944854"/>
                    <a:gd name="connsiteY9" fmla="*/ 96632 h 1316375"/>
                    <a:gd name="connsiteX10" fmla="*/ 2079803 w 2944854"/>
                    <a:gd name="connsiteY10" fmla="*/ 432543 h 1316375"/>
                    <a:gd name="connsiteX11" fmla="*/ 2240850 w 2944854"/>
                    <a:gd name="connsiteY11" fmla="*/ 920305 h 1316375"/>
                    <a:gd name="connsiteX12" fmla="*/ 2944854 w 2944854"/>
                    <a:gd name="connsiteY12" fmla="*/ 1228607 h 1316375"/>
                    <a:gd name="connsiteX13" fmla="*/ 2756623 w 2944854"/>
                    <a:gd name="connsiteY13" fmla="*/ 1316375 h 1316375"/>
                    <a:gd name="connsiteX14" fmla="*/ 1486231 w 2944854"/>
                    <a:gd name="connsiteY14" fmla="*/ 727041 h 1316375"/>
                    <a:gd name="connsiteX0" fmla="*/ 1486231 w 3024520"/>
                    <a:gd name="connsiteY0" fmla="*/ 727041 h 1316375"/>
                    <a:gd name="connsiteX1" fmla="*/ 257675 w 3024520"/>
                    <a:gd name="connsiteY1" fmla="*/ 1302232 h 1316375"/>
                    <a:gd name="connsiteX2" fmla="*/ 0 w 3024520"/>
                    <a:gd name="connsiteY2" fmla="*/ 1228607 h 1316375"/>
                    <a:gd name="connsiteX3" fmla="*/ 911064 w 3024520"/>
                    <a:gd name="connsiteY3" fmla="*/ 837478 h 1316375"/>
                    <a:gd name="connsiteX4" fmla="*/ 883456 w 3024520"/>
                    <a:gd name="connsiteY4" fmla="*/ 450949 h 1316375"/>
                    <a:gd name="connsiteX5" fmla="*/ 161047 w 3024520"/>
                    <a:gd name="connsiteY5" fmla="*/ 119640 h 1316375"/>
                    <a:gd name="connsiteX6" fmla="*/ 404917 w 3024520"/>
                    <a:gd name="connsiteY6" fmla="*/ 50617 h 1316375"/>
                    <a:gd name="connsiteX7" fmla="*/ 1477028 w 3024520"/>
                    <a:gd name="connsiteY7" fmla="*/ 501566 h 1316375"/>
                    <a:gd name="connsiteX8" fmla="*/ 2572146 w 3024520"/>
                    <a:gd name="connsiteY8" fmla="*/ 0 h 1316375"/>
                    <a:gd name="connsiteX9" fmla="*/ 2875834 w 3024520"/>
                    <a:gd name="connsiteY9" fmla="*/ 96632 h 1316375"/>
                    <a:gd name="connsiteX10" fmla="*/ 2079803 w 3024520"/>
                    <a:gd name="connsiteY10" fmla="*/ 432543 h 1316375"/>
                    <a:gd name="connsiteX11" fmla="*/ 2240850 w 3024520"/>
                    <a:gd name="connsiteY11" fmla="*/ 920305 h 1316375"/>
                    <a:gd name="connsiteX12" fmla="*/ 3024520 w 3024520"/>
                    <a:gd name="connsiteY12" fmla="*/ 1228607 h 1316375"/>
                    <a:gd name="connsiteX13" fmla="*/ 2756623 w 3024520"/>
                    <a:gd name="connsiteY13" fmla="*/ 1316375 h 1316375"/>
                    <a:gd name="connsiteX14" fmla="*/ 1486231 w 3024520"/>
                    <a:gd name="connsiteY14" fmla="*/ 727041 h 1316375"/>
                    <a:gd name="connsiteX0" fmla="*/ 1537780 w 3076069"/>
                    <a:gd name="connsiteY0" fmla="*/ 727041 h 1316375"/>
                    <a:gd name="connsiteX1" fmla="*/ 309224 w 3076069"/>
                    <a:gd name="connsiteY1" fmla="*/ 1302232 h 1316375"/>
                    <a:gd name="connsiteX2" fmla="*/ 0 w 3076069"/>
                    <a:gd name="connsiteY2" fmla="*/ 1228607 h 1316375"/>
                    <a:gd name="connsiteX3" fmla="*/ 962613 w 3076069"/>
                    <a:gd name="connsiteY3" fmla="*/ 837478 h 1316375"/>
                    <a:gd name="connsiteX4" fmla="*/ 935005 w 3076069"/>
                    <a:gd name="connsiteY4" fmla="*/ 450949 h 1316375"/>
                    <a:gd name="connsiteX5" fmla="*/ 212596 w 3076069"/>
                    <a:gd name="connsiteY5" fmla="*/ 119640 h 1316375"/>
                    <a:gd name="connsiteX6" fmla="*/ 456466 w 3076069"/>
                    <a:gd name="connsiteY6" fmla="*/ 50617 h 1316375"/>
                    <a:gd name="connsiteX7" fmla="*/ 1528577 w 3076069"/>
                    <a:gd name="connsiteY7" fmla="*/ 501566 h 1316375"/>
                    <a:gd name="connsiteX8" fmla="*/ 2623695 w 3076069"/>
                    <a:gd name="connsiteY8" fmla="*/ 0 h 1316375"/>
                    <a:gd name="connsiteX9" fmla="*/ 2927383 w 3076069"/>
                    <a:gd name="connsiteY9" fmla="*/ 96632 h 1316375"/>
                    <a:gd name="connsiteX10" fmla="*/ 2131352 w 3076069"/>
                    <a:gd name="connsiteY10" fmla="*/ 432543 h 1316375"/>
                    <a:gd name="connsiteX11" fmla="*/ 2292399 w 3076069"/>
                    <a:gd name="connsiteY11" fmla="*/ 920305 h 1316375"/>
                    <a:gd name="connsiteX12" fmla="*/ 3076069 w 3076069"/>
                    <a:gd name="connsiteY12" fmla="*/ 1228607 h 1316375"/>
                    <a:gd name="connsiteX13" fmla="*/ 2808172 w 3076069"/>
                    <a:gd name="connsiteY13" fmla="*/ 1316375 h 1316375"/>
                    <a:gd name="connsiteX14" fmla="*/ 1537780 w 3076069"/>
                    <a:gd name="connsiteY14" fmla="*/ 727041 h 1316375"/>
                    <a:gd name="connsiteX0" fmla="*/ 1537780 w 3076069"/>
                    <a:gd name="connsiteY0" fmla="*/ 727041 h 1321259"/>
                    <a:gd name="connsiteX1" fmla="*/ 313981 w 3076069"/>
                    <a:gd name="connsiteY1" fmla="*/ 1321259 h 1321259"/>
                    <a:gd name="connsiteX2" fmla="*/ 0 w 3076069"/>
                    <a:gd name="connsiteY2" fmla="*/ 1228607 h 1321259"/>
                    <a:gd name="connsiteX3" fmla="*/ 962613 w 3076069"/>
                    <a:gd name="connsiteY3" fmla="*/ 837478 h 1321259"/>
                    <a:gd name="connsiteX4" fmla="*/ 935005 w 3076069"/>
                    <a:gd name="connsiteY4" fmla="*/ 450949 h 1321259"/>
                    <a:gd name="connsiteX5" fmla="*/ 212596 w 3076069"/>
                    <a:gd name="connsiteY5" fmla="*/ 119640 h 1321259"/>
                    <a:gd name="connsiteX6" fmla="*/ 456466 w 3076069"/>
                    <a:gd name="connsiteY6" fmla="*/ 50617 h 1321259"/>
                    <a:gd name="connsiteX7" fmla="*/ 1528577 w 3076069"/>
                    <a:gd name="connsiteY7" fmla="*/ 501566 h 1321259"/>
                    <a:gd name="connsiteX8" fmla="*/ 2623695 w 3076069"/>
                    <a:gd name="connsiteY8" fmla="*/ 0 h 1321259"/>
                    <a:gd name="connsiteX9" fmla="*/ 2927383 w 3076069"/>
                    <a:gd name="connsiteY9" fmla="*/ 96632 h 1321259"/>
                    <a:gd name="connsiteX10" fmla="*/ 2131352 w 3076069"/>
                    <a:gd name="connsiteY10" fmla="*/ 432543 h 1321259"/>
                    <a:gd name="connsiteX11" fmla="*/ 2292399 w 3076069"/>
                    <a:gd name="connsiteY11" fmla="*/ 920305 h 1321259"/>
                    <a:gd name="connsiteX12" fmla="*/ 3076069 w 3076069"/>
                    <a:gd name="connsiteY12" fmla="*/ 1228607 h 1321259"/>
                    <a:gd name="connsiteX13" fmla="*/ 2808172 w 3076069"/>
                    <a:gd name="connsiteY13" fmla="*/ 1316375 h 1321259"/>
                    <a:gd name="connsiteX14" fmla="*/ 1537780 w 3076069"/>
                    <a:gd name="connsiteY14" fmla="*/ 727041 h 1321259"/>
                    <a:gd name="connsiteX0" fmla="*/ 1537780 w 3076069"/>
                    <a:gd name="connsiteY0" fmla="*/ 750825 h 1321259"/>
                    <a:gd name="connsiteX1" fmla="*/ 313981 w 3076069"/>
                    <a:gd name="connsiteY1" fmla="*/ 1321259 h 1321259"/>
                    <a:gd name="connsiteX2" fmla="*/ 0 w 3076069"/>
                    <a:gd name="connsiteY2" fmla="*/ 1228607 h 1321259"/>
                    <a:gd name="connsiteX3" fmla="*/ 962613 w 3076069"/>
                    <a:gd name="connsiteY3" fmla="*/ 837478 h 1321259"/>
                    <a:gd name="connsiteX4" fmla="*/ 935005 w 3076069"/>
                    <a:gd name="connsiteY4" fmla="*/ 450949 h 1321259"/>
                    <a:gd name="connsiteX5" fmla="*/ 212596 w 3076069"/>
                    <a:gd name="connsiteY5" fmla="*/ 119640 h 1321259"/>
                    <a:gd name="connsiteX6" fmla="*/ 456466 w 3076069"/>
                    <a:gd name="connsiteY6" fmla="*/ 50617 h 1321259"/>
                    <a:gd name="connsiteX7" fmla="*/ 1528577 w 3076069"/>
                    <a:gd name="connsiteY7" fmla="*/ 501566 h 1321259"/>
                    <a:gd name="connsiteX8" fmla="*/ 2623695 w 3076069"/>
                    <a:gd name="connsiteY8" fmla="*/ 0 h 1321259"/>
                    <a:gd name="connsiteX9" fmla="*/ 2927383 w 3076069"/>
                    <a:gd name="connsiteY9" fmla="*/ 96632 h 1321259"/>
                    <a:gd name="connsiteX10" fmla="*/ 2131352 w 3076069"/>
                    <a:gd name="connsiteY10" fmla="*/ 432543 h 1321259"/>
                    <a:gd name="connsiteX11" fmla="*/ 2292399 w 3076069"/>
                    <a:gd name="connsiteY11" fmla="*/ 920305 h 1321259"/>
                    <a:gd name="connsiteX12" fmla="*/ 3076069 w 3076069"/>
                    <a:gd name="connsiteY12" fmla="*/ 1228607 h 1321259"/>
                    <a:gd name="connsiteX13" fmla="*/ 2808172 w 3076069"/>
                    <a:gd name="connsiteY13" fmla="*/ 1316375 h 1321259"/>
                    <a:gd name="connsiteX14" fmla="*/ 1537780 w 3076069"/>
                    <a:gd name="connsiteY14" fmla="*/ 750825 h 13212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70" name="Freeform 369">
                  <a:extLst>
                    <a:ext uri="{FF2B5EF4-FFF2-40B4-BE49-F238E27FC236}">
                      <a16:creationId xmlns:a16="http://schemas.microsoft.com/office/drawing/2014/main" id="{928F9198-71DD-1048-BF0F-138BFE3045B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30828" y="1630537"/>
                  <a:ext cx="702933" cy="109721"/>
                </a:xfrm>
                <a:custGeom>
                  <a:avLst/>
                  <a:gdLst>
                    <a:gd name="T0" fmla="*/ 0 w 3723451"/>
                    <a:gd name="T1" fmla="*/ 26843 h 932950"/>
                    <a:gd name="T2" fmla="*/ 123686 w 3723451"/>
                    <a:gd name="T3" fmla="*/ 316 h 932950"/>
                    <a:gd name="T4" fmla="*/ 350344 w 3723451"/>
                    <a:gd name="T5" fmla="*/ 61221 h 932950"/>
                    <a:gd name="T6" fmla="*/ 566578 w 3723451"/>
                    <a:gd name="T7" fmla="*/ 0 h 932950"/>
                    <a:gd name="T8" fmla="*/ 702933 w 3723451"/>
                    <a:gd name="T9" fmla="*/ 24362 h 932950"/>
                    <a:gd name="T10" fmla="*/ 601485 w 3723451"/>
                    <a:gd name="T11" fmla="*/ 54319 h 932950"/>
                    <a:gd name="T12" fmla="*/ 568823 w 3723451"/>
                    <a:gd name="T13" fmla="*/ 46243 h 932950"/>
                    <a:gd name="T14" fmla="*/ 354326 w 3723451"/>
                    <a:gd name="T15" fmla="*/ 109721 h 932950"/>
                    <a:gd name="T16" fmla="*/ 134342 w 3723451"/>
                    <a:gd name="T17" fmla="*/ 48578 h 932950"/>
                    <a:gd name="T18" fmla="*/ 98775 w 3723451"/>
                    <a:gd name="T19" fmla="*/ 55177 h 932950"/>
                    <a:gd name="T20" fmla="*/ 0 w 3723451"/>
                    <a:gd name="T21" fmla="*/ 26843 h 932950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0" t="0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71" name="Freeform 370">
                  <a:extLst>
                    <a:ext uri="{FF2B5EF4-FFF2-40B4-BE49-F238E27FC236}">
                      <a16:creationId xmlns:a16="http://schemas.microsoft.com/office/drawing/2014/main" id="{1C72F53E-6D8A-1247-85AD-4F6DFA9BC40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91892" y="1723378"/>
                  <a:ext cx="260764" cy="95655"/>
                </a:xfrm>
                <a:custGeom>
                  <a:avLst/>
                  <a:gdLst>
                    <a:gd name="T0" fmla="*/ 0 w 1366596"/>
                    <a:gd name="T1" fmla="*/ 0 h 809868"/>
                    <a:gd name="T2" fmla="*/ 260764 w 1366596"/>
                    <a:gd name="T3" fmla="*/ 73915 h 809868"/>
                    <a:gd name="T4" fmla="*/ 165063 w 1366596"/>
                    <a:gd name="T5" fmla="*/ 95655 h 809868"/>
                    <a:gd name="T6" fmla="*/ 878 w 1366596"/>
                    <a:gd name="T7" fmla="*/ 50545 h 809868"/>
                    <a:gd name="T8" fmla="*/ 0 w 1366596"/>
                    <a:gd name="T9" fmla="*/ 0 h 8098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72" name="Freeform 371">
                  <a:extLst>
                    <a:ext uri="{FF2B5EF4-FFF2-40B4-BE49-F238E27FC236}">
                      <a16:creationId xmlns:a16="http://schemas.microsoft.com/office/drawing/2014/main" id="{AC38375A-6308-3C42-8428-1BC8EF1E3EF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19489" y="1726192"/>
                  <a:ext cx="253208" cy="92841"/>
                </a:xfrm>
                <a:custGeom>
                  <a:avLst/>
                  <a:gdLst>
                    <a:gd name="T0" fmla="*/ 249751 w 1348191"/>
                    <a:gd name="T1" fmla="*/ 0 h 791462"/>
                    <a:gd name="T2" fmla="*/ 253208 w 1348191"/>
                    <a:gd name="T3" fmla="*/ 44801 h 791462"/>
                    <a:gd name="T4" fmla="*/ 91604 w 1348191"/>
                    <a:gd name="T5" fmla="*/ 92841 h 791462"/>
                    <a:gd name="T6" fmla="*/ 0 w 1348191"/>
                    <a:gd name="T7" fmla="*/ 71790 h 791462"/>
                    <a:gd name="T8" fmla="*/ 249751 w 1348191"/>
                    <a:gd name="T9" fmla="*/ 0 h 79146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cxnSp>
              <p:nvCxnSpPr>
                <p:cNvPr id="373" name="Straight Connector 372">
                  <a:extLst>
                    <a:ext uri="{FF2B5EF4-FFF2-40B4-BE49-F238E27FC236}">
                      <a16:creationId xmlns:a16="http://schemas.microsoft.com/office/drawing/2014/main" id="{2676B342-72B9-EC4E-BEB9-884A31061112}"/>
                    </a:ext>
                  </a:extLst>
                </p:cNvPr>
                <p:cNvCxnSpPr>
                  <a:cxnSpLocks noChangeShapeType="1"/>
                  <a:endCxn id="368" idx="2"/>
                </p:cNvCxnSpPr>
                <p:nvPr/>
              </p:nvCxnSpPr>
              <p:spPr bwMode="auto">
                <a:xfrm flipH="1" flipV="1">
                  <a:off x="2185178" y="1731819"/>
                  <a:ext cx="3780" cy="120975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  <a:headEnd/>
                  <a:tailEnd/>
                </a:ln>
                <a:effectLst>
                  <a:outerShdw blurRad="40005" dist="19939" dir="5400000" algn="tl" rotWithShape="0">
                    <a:srgbClr val="80808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374" name="Straight Connector 373">
                  <a:extLst>
                    <a:ext uri="{FF2B5EF4-FFF2-40B4-BE49-F238E27FC236}">
                      <a16:creationId xmlns:a16="http://schemas.microsoft.com/office/drawing/2014/main" id="{C9E5ACD2-0571-394B-B54A-E4FD99B680A6}"/>
                    </a:ext>
                  </a:extLst>
                </p:cNvPr>
                <p:cNvCxnSpPr>
                  <a:cxnSpLocks noChangeShapeType="1"/>
                </p:cNvCxnSpPr>
                <p:nvPr/>
              </p:nvCxnSpPr>
              <p:spPr bwMode="auto">
                <a:xfrm flipH="1" flipV="1">
                  <a:off x="3379409" y="1729005"/>
                  <a:ext cx="3780" cy="120976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  <a:headEnd/>
                  <a:tailEnd/>
                </a:ln>
                <a:effectLst>
                  <a:outerShdw blurRad="40005" dist="19939" dir="5400000" algn="tl" rotWithShape="0">
                    <a:srgbClr val="80808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</p:grpSp>
        <p:grpSp>
          <p:nvGrpSpPr>
            <p:cNvPr id="295" name="Group 19">
              <a:extLst>
                <a:ext uri="{FF2B5EF4-FFF2-40B4-BE49-F238E27FC236}">
                  <a16:creationId xmlns:a16="http://schemas.microsoft.com/office/drawing/2014/main" id="{3F4E53BA-5956-854C-B31F-6EC1D0D219D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299212" y="2486508"/>
              <a:ext cx="528376" cy="2517292"/>
              <a:chOff x="4299212" y="2486508"/>
              <a:chExt cx="528376" cy="2517292"/>
            </a:xfrm>
          </p:grpSpPr>
          <p:sp>
            <p:nvSpPr>
              <p:cNvPr id="339" name="Rectangle 338">
                <a:extLst>
                  <a:ext uri="{FF2B5EF4-FFF2-40B4-BE49-F238E27FC236}">
                    <a16:creationId xmlns:a16="http://schemas.microsoft.com/office/drawing/2014/main" id="{E47F6DBD-7B1F-E84E-80B1-B0007CEE2ECA}"/>
                  </a:ext>
                </a:extLst>
              </p:cNvPr>
              <p:cNvSpPr/>
              <p:nvPr/>
            </p:nvSpPr>
            <p:spPr bwMode="auto">
              <a:xfrm rot="10800000">
                <a:off x="4315358" y="2675960"/>
                <a:ext cx="498350" cy="916575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60000"/>
                      <a:lumOff val="40000"/>
                    </a:srgbClr>
                  </a:gs>
                  <a:gs pos="100000">
                    <a:srgbClr val="FFFFFF"/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340" name="Straight Connector 339">
                <a:extLst>
                  <a:ext uri="{FF2B5EF4-FFF2-40B4-BE49-F238E27FC236}">
                    <a16:creationId xmlns:a16="http://schemas.microsoft.com/office/drawing/2014/main" id="{AD6BA39E-C72A-2B46-89AC-72BC6ECE8737}"/>
                  </a:ext>
                </a:extLst>
              </p:cNvPr>
              <p:cNvCxnSpPr/>
              <p:nvPr/>
            </p:nvCxnSpPr>
            <p:spPr bwMode="auto">
              <a:xfrm>
                <a:off x="4821424" y="2642154"/>
                <a:ext cx="6349" cy="2214211"/>
              </a:xfrm>
              <a:prstGeom prst="line">
                <a:avLst/>
              </a:prstGeom>
              <a:noFill/>
              <a:ln w="3175" cap="flat" cmpd="sng" algn="ctr">
                <a:solidFill>
                  <a:srgbClr val="000000"/>
                </a:solidFill>
                <a:prstDash val="sysDash"/>
              </a:ln>
              <a:effectLst/>
            </p:spPr>
          </p:cxnSp>
          <p:grpSp>
            <p:nvGrpSpPr>
              <p:cNvPr id="341" name="Group 442">
                <a:extLst>
                  <a:ext uri="{FF2B5EF4-FFF2-40B4-BE49-F238E27FC236}">
                    <a16:creationId xmlns:a16="http://schemas.microsoft.com/office/drawing/2014/main" id="{3A2CD557-2097-8643-A2CC-2FC42E115686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319479" y="4781999"/>
                <a:ext cx="507859" cy="221801"/>
                <a:chOff x="4128636" y="3606589"/>
                <a:chExt cx="568145" cy="338667"/>
              </a:xfrm>
            </p:grpSpPr>
            <p:sp>
              <p:nvSpPr>
                <p:cNvPr id="354" name="Oval 353">
                  <a:extLst>
                    <a:ext uri="{FF2B5EF4-FFF2-40B4-BE49-F238E27FC236}">
                      <a16:creationId xmlns:a16="http://schemas.microsoft.com/office/drawing/2014/main" id="{B01BCE74-1665-8347-ABE7-7ED7C4611208}"/>
                    </a:ext>
                  </a:extLst>
                </p:cNvPr>
                <p:cNvSpPr/>
                <p:nvPr/>
              </p:nvSpPr>
              <p:spPr>
                <a:xfrm>
                  <a:off x="4129012" y="3720139"/>
                  <a:ext cx="568256" cy="225391"/>
                </a:xfrm>
                <a:prstGeom prst="ellipse">
                  <a:avLst/>
                </a:prstGeom>
                <a:solidFill>
                  <a:srgbClr val="3333CC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55" name="Rectangle 354">
                  <a:extLst>
                    <a:ext uri="{FF2B5EF4-FFF2-40B4-BE49-F238E27FC236}">
                      <a16:creationId xmlns:a16="http://schemas.microsoft.com/office/drawing/2014/main" id="{3E2DD078-496C-2B4E-9AB7-8E3ED7B0B010}"/>
                    </a:ext>
                  </a:extLst>
                </p:cNvPr>
                <p:cNvSpPr/>
                <p:nvPr/>
              </p:nvSpPr>
              <p:spPr>
                <a:xfrm>
                  <a:off x="4129012" y="3720139"/>
                  <a:ext cx="568256" cy="111484"/>
                </a:xfrm>
                <a:prstGeom prst="rect">
                  <a:avLst/>
                </a:pr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56" name="Oval 355">
                  <a:extLst>
                    <a:ext uri="{FF2B5EF4-FFF2-40B4-BE49-F238E27FC236}">
                      <a16:creationId xmlns:a16="http://schemas.microsoft.com/office/drawing/2014/main" id="{0589AD59-3F91-674B-AB1F-9687AE0A7155}"/>
                    </a:ext>
                  </a:extLst>
                </p:cNvPr>
                <p:cNvSpPr/>
                <p:nvPr/>
              </p:nvSpPr>
              <p:spPr>
                <a:xfrm>
                  <a:off x="4129012" y="3606230"/>
                  <a:ext cx="568256" cy="225392"/>
                </a:xfrm>
                <a:prstGeom prst="ellipse">
                  <a:avLst/>
                </a:prstGeom>
                <a:solidFill>
                  <a:srgbClr val="3333CC">
                    <a:lumMod val="40000"/>
                    <a:lumOff val="60000"/>
                    <a:alpha val="55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357" name="Straight Connector 356">
                  <a:extLst>
                    <a:ext uri="{FF2B5EF4-FFF2-40B4-BE49-F238E27FC236}">
                      <a16:creationId xmlns:a16="http://schemas.microsoft.com/office/drawing/2014/main" id="{D7DF9909-4629-2B41-A097-0EE5060D231F}"/>
                    </a:ext>
                  </a:extLst>
                </p:cNvPr>
                <p:cNvCxnSpPr/>
                <p:nvPr/>
              </p:nvCxnSpPr>
              <p:spPr>
                <a:xfrm>
                  <a:off x="4697268" y="3720139"/>
                  <a:ext cx="0" cy="111484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  <p:cxnSp>
              <p:nvCxnSpPr>
                <p:cNvPr id="358" name="Straight Connector 357">
                  <a:extLst>
                    <a:ext uri="{FF2B5EF4-FFF2-40B4-BE49-F238E27FC236}">
                      <a16:creationId xmlns:a16="http://schemas.microsoft.com/office/drawing/2014/main" id="{E00A7AA3-4A7D-5A4A-923D-8190368DDD2A}"/>
                    </a:ext>
                  </a:extLst>
                </p:cNvPr>
                <p:cNvCxnSpPr/>
                <p:nvPr/>
              </p:nvCxnSpPr>
              <p:spPr>
                <a:xfrm>
                  <a:off x="4129012" y="3720139"/>
                  <a:ext cx="0" cy="111484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</p:grpSp>
          <p:sp>
            <p:nvSpPr>
              <p:cNvPr id="342" name="Rectangle 341">
                <a:extLst>
                  <a:ext uri="{FF2B5EF4-FFF2-40B4-BE49-F238E27FC236}">
                    <a16:creationId xmlns:a16="http://schemas.microsoft.com/office/drawing/2014/main" id="{BC350F5D-A217-434B-B0AD-B82598901D58}"/>
                  </a:ext>
                </a:extLst>
              </p:cNvPr>
              <p:cNvSpPr/>
              <p:nvPr/>
            </p:nvSpPr>
            <p:spPr bwMode="auto">
              <a:xfrm>
                <a:off x="4324577" y="3696087"/>
                <a:ext cx="498433" cy="1163453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60000"/>
                      <a:lumOff val="40000"/>
                    </a:srgbClr>
                  </a:gs>
                  <a:gs pos="100000">
                    <a:srgbClr val="FFFFFF"/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343" name="Straight Connector 342">
                <a:extLst>
                  <a:ext uri="{FF2B5EF4-FFF2-40B4-BE49-F238E27FC236}">
                    <a16:creationId xmlns:a16="http://schemas.microsoft.com/office/drawing/2014/main" id="{59C23D10-C5AD-324E-A998-0B2D8811551A}"/>
                  </a:ext>
                </a:extLst>
              </p:cNvPr>
              <p:cNvCxnSpPr>
                <a:stCxn id="345" idx="2"/>
              </p:cNvCxnSpPr>
              <p:nvPr/>
            </p:nvCxnSpPr>
            <p:spPr bwMode="auto">
              <a:xfrm>
                <a:off x="4300767" y="2640568"/>
                <a:ext cx="14286" cy="2309445"/>
              </a:xfrm>
              <a:prstGeom prst="line">
                <a:avLst/>
              </a:prstGeom>
              <a:noFill/>
              <a:ln w="3175" cap="flat" cmpd="sng" algn="ctr">
                <a:solidFill>
                  <a:srgbClr val="000000"/>
                </a:solidFill>
                <a:prstDash val="sysDash"/>
              </a:ln>
              <a:effectLst/>
            </p:spPr>
          </p:cxnSp>
          <p:grpSp>
            <p:nvGrpSpPr>
              <p:cNvPr id="344" name="Group 456">
                <a:extLst>
                  <a:ext uri="{FF2B5EF4-FFF2-40B4-BE49-F238E27FC236}">
                    <a16:creationId xmlns:a16="http://schemas.microsoft.com/office/drawing/2014/main" id="{3D4ED6A7-656E-564B-9724-777A0E00F8CF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299212" y="2486508"/>
                <a:ext cx="504825" cy="242888"/>
                <a:chOff x="2183302" y="1574638"/>
                <a:chExt cx="1200154" cy="430218"/>
              </a:xfrm>
            </p:grpSpPr>
            <p:sp>
              <p:nvSpPr>
                <p:cNvPr id="345" name="Oval 344">
                  <a:extLst>
                    <a:ext uri="{FF2B5EF4-FFF2-40B4-BE49-F238E27FC236}">
                      <a16:creationId xmlns:a16="http://schemas.microsoft.com/office/drawing/2014/main" id="{5CA9CA10-6CB9-8C4D-9798-DE3642585FBF}"/>
                    </a:ext>
                  </a:extLst>
                </p:cNvPr>
                <p:cNvSpPr/>
                <p:nvPr/>
              </p:nvSpPr>
              <p:spPr bwMode="auto">
                <a:xfrm flipV="1">
                  <a:off x="2186998" y="1690077"/>
                  <a:ext cx="1196279" cy="31488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31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FFFFFF"/>
                    </a:gs>
                  </a:gsLst>
                  <a:lin ang="16200000" scaled="0"/>
                  <a:tileRect/>
                </a:gradFill>
                <a:ln w="635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46" name="Rectangle 345">
                  <a:extLst>
                    <a:ext uri="{FF2B5EF4-FFF2-40B4-BE49-F238E27FC236}">
                      <a16:creationId xmlns:a16="http://schemas.microsoft.com/office/drawing/2014/main" id="{ED7DFE49-0AB2-5F4A-8804-D8EE2F5D8051}"/>
                    </a:ext>
                  </a:extLst>
                </p:cNvPr>
                <p:cNvSpPr/>
                <p:nvPr/>
              </p:nvSpPr>
              <p:spPr bwMode="auto">
                <a:xfrm>
                  <a:off x="2183224" y="1735060"/>
                  <a:ext cx="1200054" cy="112457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40000"/>
                        <a:lumOff val="60000"/>
                      </a:srgbClr>
                    </a:gs>
                    <a:gs pos="54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62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47" name="Oval 346">
                  <a:extLst>
                    <a:ext uri="{FF2B5EF4-FFF2-40B4-BE49-F238E27FC236}">
                      <a16:creationId xmlns:a16="http://schemas.microsoft.com/office/drawing/2014/main" id="{D9CC071E-9384-A844-AEDF-4D3D5A3D016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 flipV="1">
                  <a:off x="2183224" y="1574808"/>
                  <a:ext cx="1196282" cy="314880"/>
                </a:xfrm>
                <a:prstGeom prst="ellipse">
                  <a:avLst/>
                </a:prstGeom>
                <a:solidFill>
                  <a:srgbClr val="BFBFBF"/>
                </a:solidFill>
                <a:ln w="6350">
                  <a:solidFill>
                    <a:srgbClr val="000000"/>
                  </a:solidFill>
                  <a:round/>
                  <a:headEnd/>
                  <a:tailEnd/>
                </a:ln>
                <a:effectLst>
                  <a:outerShdw blurRad="40000" dist="23000" dir="5400000" rotWithShape="0">
                    <a:srgbClr val="808080">
                      <a:alpha val="34999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48" name="Freeform 347">
                  <a:extLst>
                    <a:ext uri="{FF2B5EF4-FFF2-40B4-BE49-F238E27FC236}">
                      <a16:creationId xmlns:a16="http://schemas.microsoft.com/office/drawing/2014/main" id="{9221CFD6-F2B1-BC4A-8685-E97AB592CAEA}"/>
                    </a:ext>
                  </a:extLst>
                </p:cNvPr>
                <p:cNvSpPr/>
                <p:nvPr/>
              </p:nvSpPr>
              <p:spPr bwMode="auto">
                <a:xfrm>
                  <a:off x="2488899" y="1670396"/>
                  <a:ext cx="584931" cy="157440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" fmla="*/ 1486231 w 2944854"/>
                    <a:gd name="connsiteY0" fmla="*/ 727041 h 1316375"/>
                    <a:gd name="connsiteX1" fmla="*/ 257675 w 2944854"/>
                    <a:gd name="connsiteY1" fmla="*/ 1302232 h 1316375"/>
                    <a:gd name="connsiteX2" fmla="*/ 0 w 2944854"/>
                    <a:gd name="connsiteY2" fmla="*/ 1228607 h 1316375"/>
                    <a:gd name="connsiteX3" fmla="*/ 911064 w 2944854"/>
                    <a:gd name="connsiteY3" fmla="*/ 837478 h 1316375"/>
                    <a:gd name="connsiteX4" fmla="*/ 883456 w 2944854"/>
                    <a:gd name="connsiteY4" fmla="*/ 450949 h 1316375"/>
                    <a:gd name="connsiteX5" fmla="*/ 161047 w 2944854"/>
                    <a:gd name="connsiteY5" fmla="*/ 119640 h 1316375"/>
                    <a:gd name="connsiteX6" fmla="*/ 404917 w 2944854"/>
                    <a:gd name="connsiteY6" fmla="*/ 50617 h 1316375"/>
                    <a:gd name="connsiteX7" fmla="*/ 1477028 w 2944854"/>
                    <a:gd name="connsiteY7" fmla="*/ 501566 h 1316375"/>
                    <a:gd name="connsiteX8" fmla="*/ 2572146 w 2944854"/>
                    <a:gd name="connsiteY8" fmla="*/ 0 h 1316375"/>
                    <a:gd name="connsiteX9" fmla="*/ 2875834 w 2944854"/>
                    <a:gd name="connsiteY9" fmla="*/ 96632 h 1316375"/>
                    <a:gd name="connsiteX10" fmla="*/ 2079803 w 2944854"/>
                    <a:gd name="connsiteY10" fmla="*/ 432543 h 1316375"/>
                    <a:gd name="connsiteX11" fmla="*/ 2240850 w 2944854"/>
                    <a:gd name="connsiteY11" fmla="*/ 920305 h 1316375"/>
                    <a:gd name="connsiteX12" fmla="*/ 2944854 w 2944854"/>
                    <a:gd name="connsiteY12" fmla="*/ 1228607 h 1316375"/>
                    <a:gd name="connsiteX13" fmla="*/ 2756623 w 2944854"/>
                    <a:gd name="connsiteY13" fmla="*/ 1316375 h 1316375"/>
                    <a:gd name="connsiteX14" fmla="*/ 1486231 w 2944854"/>
                    <a:gd name="connsiteY14" fmla="*/ 727041 h 1316375"/>
                    <a:gd name="connsiteX0" fmla="*/ 1486231 w 3024520"/>
                    <a:gd name="connsiteY0" fmla="*/ 727041 h 1316375"/>
                    <a:gd name="connsiteX1" fmla="*/ 257675 w 3024520"/>
                    <a:gd name="connsiteY1" fmla="*/ 1302232 h 1316375"/>
                    <a:gd name="connsiteX2" fmla="*/ 0 w 3024520"/>
                    <a:gd name="connsiteY2" fmla="*/ 1228607 h 1316375"/>
                    <a:gd name="connsiteX3" fmla="*/ 911064 w 3024520"/>
                    <a:gd name="connsiteY3" fmla="*/ 837478 h 1316375"/>
                    <a:gd name="connsiteX4" fmla="*/ 883456 w 3024520"/>
                    <a:gd name="connsiteY4" fmla="*/ 450949 h 1316375"/>
                    <a:gd name="connsiteX5" fmla="*/ 161047 w 3024520"/>
                    <a:gd name="connsiteY5" fmla="*/ 119640 h 1316375"/>
                    <a:gd name="connsiteX6" fmla="*/ 404917 w 3024520"/>
                    <a:gd name="connsiteY6" fmla="*/ 50617 h 1316375"/>
                    <a:gd name="connsiteX7" fmla="*/ 1477028 w 3024520"/>
                    <a:gd name="connsiteY7" fmla="*/ 501566 h 1316375"/>
                    <a:gd name="connsiteX8" fmla="*/ 2572146 w 3024520"/>
                    <a:gd name="connsiteY8" fmla="*/ 0 h 1316375"/>
                    <a:gd name="connsiteX9" fmla="*/ 2875834 w 3024520"/>
                    <a:gd name="connsiteY9" fmla="*/ 96632 h 1316375"/>
                    <a:gd name="connsiteX10" fmla="*/ 2079803 w 3024520"/>
                    <a:gd name="connsiteY10" fmla="*/ 432543 h 1316375"/>
                    <a:gd name="connsiteX11" fmla="*/ 2240850 w 3024520"/>
                    <a:gd name="connsiteY11" fmla="*/ 920305 h 1316375"/>
                    <a:gd name="connsiteX12" fmla="*/ 3024520 w 3024520"/>
                    <a:gd name="connsiteY12" fmla="*/ 1228607 h 1316375"/>
                    <a:gd name="connsiteX13" fmla="*/ 2756623 w 3024520"/>
                    <a:gd name="connsiteY13" fmla="*/ 1316375 h 1316375"/>
                    <a:gd name="connsiteX14" fmla="*/ 1486231 w 3024520"/>
                    <a:gd name="connsiteY14" fmla="*/ 727041 h 1316375"/>
                    <a:gd name="connsiteX0" fmla="*/ 1537780 w 3076069"/>
                    <a:gd name="connsiteY0" fmla="*/ 727041 h 1316375"/>
                    <a:gd name="connsiteX1" fmla="*/ 309224 w 3076069"/>
                    <a:gd name="connsiteY1" fmla="*/ 1302232 h 1316375"/>
                    <a:gd name="connsiteX2" fmla="*/ 0 w 3076069"/>
                    <a:gd name="connsiteY2" fmla="*/ 1228607 h 1316375"/>
                    <a:gd name="connsiteX3" fmla="*/ 962613 w 3076069"/>
                    <a:gd name="connsiteY3" fmla="*/ 837478 h 1316375"/>
                    <a:gd name="connsiteX4" fmla="*/ 935005 w 3076069"/>
                    <a:gd name="connsiteY4" fmla="*/ 450949 h 1316375"/>
                    <a:gd name="connsiteX5" fmla="*/ 212596 w 3076069"/>
                    <a:gd name="connsiteY5" fmla="*/ 119640 h 1316375"/>
                    <a:gd name="connsiteX6" fmla="*/ 456466 w 3076069"/>
                    <a:gd name="connsiteY6" fmla="*/ 50617 h 1316375"/>
                    <a:gd name="connsiteX7" fmla="*/ 1528577 w 3076069"/>
                    <a:gd name="connsiteY7" fmla="*/ 501566 h 1316375"/>
                    <a:gd name="connsiteX8" fmla="*/ 2623695 w 3076069"/>
                    <a:gd name="connsiteY8" fmla="*/ 0 h 1316375"/>
                    <a:gd name="connsiteX9" fmla="*/ 2927383 w 3076069"/>
                    <a:gd name="connsiteY9" fmla="*/ 96632 h 1316375"/>
                    <a:gd name="connsiteX10" fmla="*/ 2131352 w 3076069"/>
                    <a:gd name="connsiteY10" fmla="*/ 432543 h 1316375"/>
                    <a:gd name="connsiteX11" fmla="*/ 2292399 w 3076069"/>
                    <a:gd name="connsiteY11" fmla="*/ 920305 h 1316375"/>
                    <a:gd name="connsiteX12" fmla="*/ 3076069 w 3076069"/>
                    <a:gd name="connsiteY12" fmla="*/ 1228607 h 1316375"/>
                    <a:gd name="connsiteX13" fmla="*/ 2808172 w 3076069"/>
                    <a:gd name="connsiteY13" fmla="*/ 1316375 h 1316375"/>
                    <a:gd name="connsiteX14" fmla="*/ 1537780 w 3076069"/>
                    <a:gd name="connsiteY14" fmla="*/ 727041 h 1316375"/>
                    <a:gd name="connsiteX0" fmla="*/ 1537780 w 3076069"/>
                    <a:gd name="connsiteY0" fmla="*/ 727041 h 1321259"/>
                    <a:gd name="connsiteX1" fmla="*/ 313981 w 3076069"/>
                    <a:gd name="connsiteY1" fmla="*/ 1321259 h 1321259"/>
                    <a:gd name="connsiteX2" fmla="*/ 0 w 3076069"/>
                    <a:gd name="connsiteY2" fmla="*/ 1228607 h 1321259"/>
                    <a:gd name="connsiteX3" fmla="*/ 962613 w 3076069"/>
                    <a:gd name="connsiteY3" fmla="*/ 837478 h 1321259"/>
                    <a:gd name="connsiteX4" fmla="*/ 935005 w 3076069"/>
                    <a:gd name="connsiteY4" fmla="*/ 450949 h 1321259"/>
                    <a:gd name="connsiteX5" fmla="*/ 212596 w 3076069"/>
                    <a:gd name="connsiteY5" fmla="*/ 119640 h 1321259"/>
                    <a:gd name="connsiteX6" fmla="*/ 456466 w 3076069"/>
                    <a:gd name="connsiteY6" fmla="*/ 50617 h 1321259"/>
                    <a:gd name="connsiteX7" fmla="*/ 1528577 w 3076069"/>
                    <a:gd name="connsiteY7" fmla="*/ 501566 h 1321259"/>
                    <a:gd name="connsiteX8" fmla="*/ 2623695 w 3076069"/>
                    <a:gd name="connsiteY8" fmla="*/ 0 h 1321259"/>
                    <a:gd name="connsiteX9" fmla="*/ 2927383 w 3076069"/>
                    <a:gd name="connsiteY9" fmla="*/ 96632 h 1321259"/>
                    <a:gd name="connsiteX10" fmla="*/ 2131352 w 3076069"/>
                    <a:gd name="connsiteY10" fmla="*/ 432543 h 1321259"/>
                    <a:gd name="connsiteX11" fmla="*/ 2292399 w 3076069"/>
                    <a:gd name="connsiteY11" fmla="*/ 920305 h 1321259"/>
                    <a:gd name="connsiteX12" fmla="*/ 3076069 w 3076069"/>
                    <a:gd name="connsiteY12" fmla="*/ 1228607 h 1321259"/>
                    <a:gd name="connsiteX13" fmla="*/ 2808172 w 3076069"/>
                    <a:gd name="connsiteY13" fmla="*/ 1316375 h 1321259"/>
                    <a:gd name="connsiteX14" fmla="*/ 1537780 w 3076069"/>
                    <a:gd name="connsiteY14" fmla="*/ 727041 h 1321259"/>
                    <a:gd name="connsiteX0" fmla="*/ 1537780 w 3076069"/>
                    <a:gd name="connsiteY0" fmla="*/ 750825 h 1321259"/>
                    <a:gd name="connsiteX1" fmla="*/ 313981 w 3076069"/>
                    <a:gd name="connsiteY1" fmla="*/ 1321259 h 1321259"/>
                    <a:gd name="connsiteX2" fmla="*/ 0 w 3076069"/>
                    <a:gd name="connsiteY2" fmla="*/ 1228607 h 1321259"/>
                    <a:gd name="connsiteX3" fmla="*/ 962613 w 3076069"/>
                    <a:gd name="connsiteY3" fmla="*/ 837478 h 1321259"/>
                    <a:gd name="connsiteX4" fmla="*/ 935005 w 3076069"/>
                    <a:gd name="connsiteY4" fmla="*/ 450949 h 1321259"/>
                    <a:gd name="connsiteX5" fmla="*/ 212596 w 3076069"/>
                    <a:gd name="connsiteY5" fmla="*/ 119640 h 1321259"/>
                    <a:gd name="connsiteX6" fmla="*/ 456466 w 3076069"/>
                    <a:gd name="connsiteY6" fmla="*/ 50617 h 1321259"/>
                    <a:gd name="connsiteX7" fmla="*/ 1528577 w 3076069"/>
                    <a:gd name="connsiteY7" fmla="*/ 501566 h 1321259"/>
                    <a:gd name="connsiteX8" fmla="*/ 2623695 w 3076069"/>
                    <a:gd name="connsiteY8" fmla="*/ 0 h 1321259"/>
                    <a:gd name="connsiteX9" fmla="*/ 2927383 w 3076069"/>
                    <a:gd name="connsiteY9" fmla="*/ 96632 h 1321259"/>
                    <a:gd name="connsiteX10" fmla="*/ 2131352 w 3076069"/>
                    <a:gd name="connsiteY10" fmla="*/ 432543 h 1321259"/>
                    <a:gd name="connsiteX11" fmla="*/ 2292399 w 3076069"/>
                    <a:gd name="connsiteY11" fmla="*/ 920305 h 1321259"/>
                    <a:gd name="connsiteX12" fmla="*/ 3076069 w 3076069"/>
                    <a:gd name="connsiteY12" fmla="*/ 1228607 h 1321259"/>
                    <a:gd name="connsiteX13" fmla="*/ 2808172 w 3076069"/>
                    <a:gd name="connsiteY13" fmla="*/ 1316375 h 1321259"/>
                    <a:gd name="connsiteX14" fmla="*/ 1537780 w 3076069"/>
                    <a:gd name="connsiteY14" fmla="*/ 750825 h 13212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49" name="Freeform 348">
                  <a:extLst>
                    <a:ext uri="{FF2B5EF4-FFF2-40B4-BE49-F238E27FC236}">
                      <a16:creationId xmlns:a16="http://schemas.microsoft.com/office/drawing/2014/main" id="{E1EB2301-9912-744E-B205-5948ED836C1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28519" y="1631037"/>
                  <a:ext cx="705691" cy="109646"/>
                </a:xfrm>
                <a:custGeom>
                  <a:avLst/>
                  <a:gdLst>
                    <a:gd name="T0" fmla="*/ 0 w 3723451"/>
                    <a:gd name="T1" fmla="*/ 26825 h 932950"/>
                    <a:gd name="T2" fmla="*/ 124171 w 3723451"/>
                    <a:gd name="T3" fmla="*/ 316 h 932950"/>
                    <a:gd name="T4" fmla="*/ 351718 w 3723451"/>
                    <a:gd name="T5" fmla="*/ 61180 h 932950"/>
                    <a:gd name="T6" fmla="*/ 568801 w 3723451"/>
                    <a:gd name="T7" fmla="*/ 0 h 932950"/>
                    <a:gd name="T8" fmla="*/ 705691 w 3723451"/>
                    <a:gd name="T9" fmla="*/ 24345 h 932950"/>
                    <a:gd name="T10" fmla="*/ 603845 w 3723451"/>
                    <a:gd name="T11" fmla="*/ 54282 h 932950"/>
                    <a:gd name="T12" fmla="*/ 571055 w 3723451"/>
                    <a:gd name="T13" fmla="*/ 46211 h 932950"/>
                    <a:gd name="T14" fmla="*/ 355716 w 3723451"/>
                    <a:gd name="T15" fmla="*/ 109646 h 932950"/>
                    <a:gd name="T16" fmla="*/ 134869 w 3723451"/>
                    <a:gd name="T17" fmla="*/ 48545 h 932950"/>
                    <a:gd name="T18" fmla="*/ 99163 w 3723451"/>
                    <a:gd name="T19" fmla="*/ 55139 h 932950"/>
                    <a:gd name="T20" fmla="*/ 0 w 3723451"/>
                    <a:gd name="T21" fmla="*/ 26825 h 932950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0" t="0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50" name="Freeform 349">
                  <a:extLst>
                    <a:ext uri="{FF2B5EF4-FFF2-40B4-BE49-F238E27FC236}">
                      <a16:creationId xmlns:a16="http://schemas.microsoft.com/office/drawing/2014/main" id="{274D27B5-7E68-5C4D-964B-A01609731F2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92690" y="1723814"/>
                  <a:ext cx="256615" cy="95588"/>
                </a:xfrm>
                <a:custGeom>
                  <a:avLst/>
                  <a:gdLst>
                    <a:gd name="T0" fmla="*/ 0 w 1366596"/>
                    <a:gd name="T1" fmla="*/ 0 h 809868"/>
                    <a:gd name="T2" fmla="*/ 256615 w 1366596"/>
                    <a:gd name="T3" fmla="*/ 73863 h 809868"/>
                    <a:gd name="T4" fmla="*/ 162436 w 1366596"/>
                    <a:gd name="T5" fmla="*/ 95588 h 809868"/>
                    <a:gd name="T6" fmla="*/ 864 w 1366596"/>
                    <a:gd name="T7" fmla="*/ 50510 h 809868"/>
                    <a:gd name="T8" fmla="*/ 0 w 1366596"/>
                    <a:gd name="T9" fmla="*/ 0 h 8098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51" name="Freeform 350">
                  <a:extLst>
                    <a:ext uri="{FF2B5EF4-FFF2-40B4-BE49-F238E27FC236}">
                      <a16:creationId xmlns:a16="http://schemas.microsoft.com/office/drawing/2014/main" id="{CCCB88EE-5244-8644-B451-9B5D239AEB9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17196" y="1726625"/>
                  <a:ext cx="252843" cy="92778"/>
                </a:xfrm>
                <a:custGeom>
                  <a:avLst/>
                  <a:gdLst>
                    <a:gd name="T0" fmla="*/ 249391 w 1348191"/>
                    <a:gd name="T1" fmla="*/ 0 h 791462"/>
                    <a:gd name="T2" fmla="*/ 252843 w 1348191"/>
                    <a:gd name="T3" fmla="*/ 44771 h 791462"/>
                    <a:gd name="T4" fmla="*/ 91472 w 1348191"/>
                    <a:gd name="T5" fmla="*/ 92778 h 791462"/>
                    <a:gd name="T6" fmla="*/ 0 w 1348191"/>
                    <a:gd name="T7" fmla="*/ 71741 h 791462"/>
                    <a:gd name="T8" fmla="*/ 249391 w 1348191"/>
                    <a:gd name="T9" fmla="*/ 0 h 79146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cxnSp>
              <p:nvCxnSpPr>
                <p:cNvPr id="352" name="Straight Connector 351">
                  <a:extLst>
                    <a:ext uri="{FF2B5EF4-FFF2-40B4-BE49-F238E27FC236}">
                      <a16:creationId xmlns:a16="http://schemas.microsoft.com/office/drawing/2014/main" id="{4DFA4F03-E97A-1E4E-8C06-5FCF8ACB1D15}"/>
                    </a:ext>
                  </a:extLst>
                </p:cNvPr>
                <p:cNvCxnSpPr>
                  <a:cxnSpLocks noChangeShapeType="1"/>
                  <a:endCxn id="347" idx="2"/>
                </p:cNvCxnSpPr>
                <p:nvPr/>
              </p:nvCxnSpPr>
              <p:spPr bwMode="auto">
                <a:xfrm flipH="1" flipV="1">
                  <a:off x="2183224" y="1732248"/>
                  <a:ext cx="3775" cy="120892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  <a:headEnd/>
                  <a:tailEnd/>
                </a:ln>
                <a:effectLst>
                  <a:outerShdw blurRad="40005" dist="19939" dir="5400000" algn="tl" rotWithShape="0">
                    <a:srgbClr val="80808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353" name="Straight Connector 352">
                  <a:extLst>
                    <a:ext uri="{FF2B5EF4-FFF2-40B4-BE49-F238E27FC236}">
                      <a16:creationId xmlns:a16="http://schemas.microsoft.com/office/drawing/2014/main" id="{8A9EDB0B-D51F-9C4D-A606-035EEB4B8D26}"/>
                    </a:ext>
                  </a:extLst>
                </p:cNvPr>
                <p:cNvCxnSpPr>
                  <a:cxnSpLocks noChangeShapeType="1"/>
                </p:cNvCxnSpPr>
                <p:nvPr/>
              </p:nvCxnSpPr>
              <p:spPr bwMode="auto">
                <a:xfrm flipH="1" flipV="1">
                  <a:off x="3379505" y="1729437"/>
                  <a:ext cx="3773" cy="120890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  <a:headEnd/>
                  <a:tailEnd/>
                </a:ln>
                <a:effectLst>
                  <a:outerShdw blurRad="40005" dist="19939" dir="5400000" algn="tl" rotWithShape="0">
                    <a:srgbClr val="80808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</p:grpSp>
        <p:grpSp>
          <p:nvGrpSpPr>
            <p:cNvPr id="296" name="Group 20">
              <a:extLst>
                <a:ext uri="{FF2B5EF4-FFF2-40B4-BE49-F238E27FC236}">
                  <a16:creationId xmlns:a16="http://schemas.microsoft.com/office/drawing/2014/main" id="{7B3927DE-D2D4-0549-B6FC-DB36E97AF65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491163" y="3179295"/>
              <a:ext cx="522287" cy="1824505"/>
              <a:chOff x="5491163" y="3179295"/>
              <a:chExt cx="522287" cy="1824505"/>
            </a:xfrm>
          </p:grpSpPr>
          <p:sp>
            <p:nvSpPr>
              <p:cNvPr id="318" name="Rectangle 317">
                <a:extLst>
                  <a:ext uri="{FF2B5EF4-FFF2-40B4-BE49-F238E27FC236}">
                    <a16:creationId xmlns:a16="http://schemas.microsoft.com/office/drawing/2014/main" id="{94693F99-2D5B-7E44-B2D3-365FDA0CFBDB}"/>
                  </a:ext>
                </a:extLst>
              </p:cNvPr>
              <p:cNvSpPr/>
              <p:nvPr/>
            </p:nvSpPr>
            <p:spPr bwMode="auto">
              <a:xfrm rot="10800000">
                <a:off x="5498044" y="3266845"/>
                <a:ext cx="498349" cy="325689"/>
              </a:xfrm>
              <a:prstGeom prst="rect">
                <a:avLst/>
              </a:prstGeom>
              <a:gradFill rotWithShape="1">
                <a:gsLst>
                  <a:gs pos="1000">
                    <a:srgbClr val="3333CC">
                      <a:lumMod val="75000"/>
                      <a:alpha val="62000"/>
                    </a:srgbClr>
                  </a:gs>
                  <a:gs pos="54000">
                    <a:srgbClr val="3333CC">
                      <a:lumMod val="60000"/>
                      <a:lumOff val="40000"/>
                    </a:srgbClr>
                  </a:gs>
                  <a:gs pos="100000">
                    <a:srgbClr val="FFFFFF"/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319" name="Straight Connector 318">
                <a:extLst>
                  <a:ext uri="{FF2B5EF4-FFF2-40B4-BE49-F238E27FC236}">
                    <a16:creationId xmlns:a16="http://schemas.microsoft.com/office/drawing/2014/main" id="{0BE62149-301B-CD40-877F-421A14409479}"/>
                  </a:ext>
                </a:extLst>
              </p:cNvPr>
              <p:cNvCxnSpPr>
                <a:stCxn id="327" idx="6"/>
              </p:cNvCxnSpPr>
              <p:nvPr/>
            </p:nvCxnSpPr>
            <p:spPr bwMode="auto">
              <a:xfrm>
                <a:off x="6004011" y="3267530"/>
                <a:ext cx="6349" cy="1582486"/>
              </a:xfrm>
              <a:prstGeom prst="line">
                <a:avLst/>
              </a:prstGeom>
              <a:noFill/>
              <a:ln w="3175" cap="flat" cmpd="sng" algn="ctr">
                <a:solidFill>
                  <a:srgbClr val="000000"/>
                </a:solidFill>
                <a:prstDash val="sysDash"/>
              </a:ln>
              <a:effectLst/>
            </p:spPr>
          </p:cxnSp>
          <p:pic>
            <p:nvPicPr>
              <p:cNvPr id="320" name="Picture 469" descr="router_top.png">
                <a:extLst>
                  <a:ext uri="{FF2B5EF4-FFF2-40B4-BE49-F238E27FC236}">
                    <a16:creationId xmlns:a16="http://schemas.microsoft.com/office/drawing/2014/main" id="{DD59AE55-8859-5841-B6AC-641E9B1FF76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91163" y="3206725"/>
                <a:ext cx="522287" cy="2204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grpSp>
            <p:nvGrpSpPr>
              <p:cNvPr id="321" name="Group 471">
                <a:extLst>
                  <a:ext uri="{FF2B5EF4-FFF2-40B4-BE49-F238E27FC236}">
                    <a16:creationId xmlns:a16="http://schemas.microsoft.com/office/drawing/2014/main" id="{387A8315-A9E2-CD41-9540-BE22EB264718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5502167" y="4781999"/>
                <a:ext cx="507858" cy="221801"/>
                <a:chOff x="4128636" y="3606589"/>
                <a:chExt cx="568145" cy="338667"/>
              </a:xfrm>
            </p:grpSpPr>
            <p:sp>
              <p:nvSpPr>
                <p:cNvPr id="334" name="Oval 333">
                  <a:extLst>
                    <a:ext uri="{FF2B5EF4-FFF2-40B4-BE49-F238E27FC236}">
                      <a16:creationId xmlns:a16="http://schemas.microsoft.com/office/drawing/2014/main" id="{5439A4FE-DB6E-D74D-95B5-D1F4AE9642E7}"/>
                    </a:ext>
                  </a:extLst>
                </p:cNvPr>
                <p:cNvSpPr/>
                <p:nvPr/>
              </p:nvSpPr>
              <p:spPr>
                <a:xfrm>
                  <a:off x="4128900" y="3720139"/>
                  <a:ext cx="568256" cy="225391"/>
                </a:xfrm>
                <a:prstGeom prst="ellipse">
                  <a:avLst/>
                </a:prstGeom>
                <a:solidFill>
                  <a:srgbClr val="3333CC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35" name="Rectangle 334">
                  <a:extLst>
                    <a:ext uri="{FF2B5EF4-FFF2-40B4-BE49-F238E27FC236}">
                      <a16:creationId xmlns:a16="http://schemas.microsoft.com/office/drawing/2014/main" id="{FA27B6FA-AB40-0D4B-BBE7-6000E55B03D1}"/>
                    </a:ext>
                  </a:extLst>
                </p:cNvPr>
                <p:cNvSpPr/>
                <p:nvPr/>
              </p:nvSpPr>
              <p:spPr>
                <a:xfrm>
                  <a:off x="4128900" y="3720139"/>
                  <a:ext cx="568256" cy="111484"/>
                </a:xfrm>
                <a:prstGeom prst="rect">
                  <a:avLst/>
                </a:pr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36" name="Oval 335">
                  <a:extLst>
                    <a:ext uri="{FF2B5EF4-FFF2-40B4-BE49-F238E27FC236}">
                      <a16:creationId xmlns:a16="http://schemas.microsoft.com/office/drawing/2014/main" id="{C6FD79C0-1B1A-AB4A-A3BD-6514A1F64FCB}"/>
                    </a:ext>
                  </a:extLst>
                </p:cNvPr>
                <p:cNvSpPr/>
                <p:nvPr/>
              </p:nvSpPr>
              <p:spPr>
                <a:xfrm>
                  <a:off x="4128900" y="3606230"/>
                  <a:ext cx="568256" cy="225392"/>
                </a:xfrm>
                <a:prstGeom prst="ellipse">
                  <a:avLst/>
                </a:prstGeom>
                <a:solidFill>
                  <a:srgbClr val="3333CC">
                    <a:lumMod val="40000"/>
                    <a:lumOff val="60000"/>
                    <a:alpha val="55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337" name="Straight Connector 336">
                  <a:extLst>
                    <a:ext uri="{FF2B5EF4-FFF2-40B4-BE49-F238E27FC236}">
                      <a16:creationId xmlns:a16="http://schemas.microsoft.com/office/drawing/2014/main" id="{C730D6A9-51D0-864D-9F88-3CA108609D03}"/>
                    </a:ext>
                  </a:extLst>
                </p:cNvPr>
                <p:cNvCxnSpPr/>
                <p:nvPr/>
              </p:nvCxnSpPr>
              <p:spPr>
                <a:xfrm>
                  <a:off x="4697156" y="3720139"/>
                  <a:ext cx="0" cy="111484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  <p:cxnSp>
              <p:nvCxnSpPr>
                <p:cNvPr id="338" name="Straight Connector 337">
                  <a:extLst>
                    <a:ext uri="{FF2B5EF4-FFF2-40B4-BE49-F238E27FC236}">
                      <a16:creationId xmlns:a16="http://schemas.microsoft.com/office/drawing/2014/main" id="{41EA4558-0D04-634B-A8B0-CAB6FB1D2028}"/>
                    </a:ext>
                  </a:extLst>
                </p:cNvPr>
                <p:cNvCxnSpPr/>
                <p:nvPr/>
              </p:nvCxnSpPr>
              <p:spPr>
                <a:xfrm>
                  <a:off x="4128900" y="3720139"/>
                  <a:ext cx="0" cy="111484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</p:grpSp>
          <p:sp>
            <p:nvSpPr>
              <p:cNvPr id="322" name="Rectangle 321">
                <a:extLst>
                  <a:ext uri="{FF2B5EF4-FFF2-40B4-BE49-F238E27FC236}">
                    <a16:creationId xmlns:a16="http://schemas.microsoft.com/office/drawing/2014/main" id="{3670DAE7-C167-BA4B-9FB3-842EEBB6E0BC}"/>
                  </a:ext>
                </a:extLst>
              </p:cNvPr>
              <p:cNvSpPr/>
              <p:nvPr/>
            </p:nvSpPr>
            <p:spPr bwMode="auto">
              <a:xfrm>
                <a:off x="5507166" y="3694500"/>
                <a:ext cx="498433" cy="1165040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60000"/>
                      <a:lumOff val="40000"/>
                    </a:srgbClr>
                  </a:gs>
                  <a:gs pos="100000">
                    <a:srgbClr val="FFFFFF"/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323" name="Straight Connector 322">
                <a:extLst>
                  <a:ext uri="{FF2B5EF4-FFF2-40B4-BE49-F238E27FC236}">
                    <a16:creationId xmlns:a16="http://schemas.microsoft.com/office/drawing/2014/main" id="{FDAD1200-F8CD-4C4C-B862-839CDCE380A4}"/>
                  </a:ext>
                </a:extLst>
              </p:cNvPr>
              <p:cNvCxnSpPr>
                <a:stCxn id="320" idx="1"/>
              </p:cNvCxnSpPr>
              <p:nvPr/>
            </p:nvCxnSpPr>
            <p:spPr bwMode="auto">
              <a:xfrm>
                <a:off x="5491292" y="3316735"/>
                <a:ext cx="6349" cy="1633277"/>
              </a:xfrm>
              <a:prstGeom prst="line">
                <a:avLst/>
              </a:prstGeom>
              <a:noFill/>
              <a:ln w="3175" cap="flat" cmpd="sng" algn="ctr">
                <a:solidFill>
                  <a:srgbClr val="000000"/>
                </a:solidFill>
                <a:prstDash val="sysDash"/>
              </a:ln>
              <a:effectLst/>
            </p:spPr>
          </p:cxnSp>
          <p:grpSp>
            <p:nvGrpSpPr>
              <p:cNvPr id="324" name="Group 485">
                <a:extLst>
                  <a:ext uri="{FF2B5EF4-FFF2-40B4-BE49-F238E27FC236}">
                    <a16:creationId xmlns:a16="http://schemas.microsoft.com/office/drawing/2014/main" id="{A6200FD6-2FAC-504D-AC15-41C2E0E5FE4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5500688" y="3179295"/>
                <a:ext cx="504825" cy="242888"/>
                <a:chOff x="2183302" y="1574638"/>
                <a:chExt cx="1200154" cy="430218"/>
              </a:xfrm>
            </p:grpSpPr>
            <p:sp>
              <p:nvSpPr>
                <p:cNvPr id="325" name="Oval 324">
                  <a:extLst>
                    <a:ext uri="{FF2B5EF4-FFF2-40B4-BE49-F238E27FC236}">
                      <a16:creationId xmlns:a16="http://schemas.microsoft.com/office/drawing/2014/main" id="{ECDA45FA-C7C9-1D42-AD17-0A94B356D9C2}"/>
                    </a:ext>
                  </a:extLst>
                </p:cNvPr>
                <p:cNvSpPr/>
                <p:nvPr/>
              </p:nvSpPr>
              <p:spPr bwMode="auto">
                <a:xfrm flipV="1">
                  <a:off x="2187379" y="1688754"/>
                  <a:ext cx="1196279" cy="31488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31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FFFFFF"/>
                    </a:gs>
                  </a:gsLst>
                  <a:lin ang="16200000" scaled="0"/>
                  <a:tileRect/>
                </a:gradFill>
                <a:ln w="635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26" name="Rectangle 325">
                  <a:extLst>
                    <a:ext uri="{FF2B5EF4-FFF2-40B4-BE49-F238E27FC236}">
                      <a16:creationId xmlns:a16="http://schemas.microsoft.com/office/drawing/2014/main" id="{66DEE6E1-40E6-CC4A-9BD2-12B0FC5617F6}"/>
                    </a:ext>
                  </a:extLst>
                </p:cNvPr>
                <p:cNvSpPr/>
                <p:nvPr/>
              </p:nvSpPr>
              <p:spPr bwMode="auto">
                <a:xfrm>
                  <a:off x="2183606" y="1733737"/>
                  <a:ext cx="1200052" cy="112457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40000"/>
                        <a:lumOff val="60000"/>
                      </a:srgbClr>
                    </a:gs>
                    <a:gs pos="54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62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27" name="Oval 326">
                  <a:extLst>
                    <a:ext uri="{FF2B5EF4-FFF2-40B4-BE49-F238E27FC236}">
                      <a16:creationId xmlns:a16="http://schemas.microsoft.com/office/drawing/2014/main" id="{3B2579C2-CFB4-C243-A571-87CC4776705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 flipV="1">
                  <a:off x="2183606" y="1573485"/>
                  <a:ext cx="1196277" cy="314880"/>
                </a:xfrm>
                <a:prstGeom prst="ellipse">
                  <a:avLst/>
                </a:prstGeom>
                <a:solidFill>
                  <a:srgbClr val="BFBFBF"/>
                </a:solidFill>
                <a:ln w="6350">
                  <a:solidFill>
                    <a:srgbClr val="000000"/>
                  </a:solidFill>
                  <a:round/>
                  <a:headEnd/>
                  <a:tailEnd/>
                </a:ln>
                <a:effectLst>
                  <a:outerShdw blurRad="40000" dist="23000" dir="5400000" rotWithShape="0">
                    <a:srgbClr val="808080">
                      <a:alpha val="34999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28" name="Freeform 327">
                  <a:extLst>
                    <a:ext uri="{FF2B5EF4-FFF2-40B4-BE49-F238E27FC236}">
                      <a16:creationId xmlns:a16="http://schemas.microsoft.com/office/drawing/2014/main" id="{8C20CAF5-F7F2-8C4F-BF4C-8061B2C174B5}"/>
                    </a:ext>
                  </a:extLst>
                </p:cNvPr>
                <p:cNvSpPr/>
                <p:nvPr/>
              </p:nvSpPr>
              <p:spPr bwMode="auto">
                <a:xfrm>
                  <a:off x="2489279" y="1669074"/>
                  <a:ext cx="584932" cy="157440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" fmla="*/ 1486231 w 2944854"/>
                    <a:gd name="connsiteY0" fmla="*/ 727041 h 1316375"/>
                    <a:gd name="connsiteX1" fmla="*/ 257675 w 2944854"/>
                    <a:gd name="connsiteY1" fmla="*/ 1302232 h 1316375"/>
                    <a:gd name="connsiteX2" fmla="*/ 0 w 2944854"/>
                    <a:gd name="connsiteY2" fmla="*/ 1228607 h 1316375"/>
                    <a:gd name="connsiteX3" fmla="*/ 911064 w 2944854"/>
                    <a:gd name="connsiteY3" fmla="*/ 837478 h 1316375"/>
                    <a:gd name="connsiteX4" fmla="*/ 883456 w 2944854"/>
                    <a:gd name="connsiteY4" fmla="*/ 450949 h 1316375"/>
                    <a:gd name="connsiteX5" fmla="*/ 161047 w 2944854"/>
                    <a:gd name="connsiteY5" fmla="*/ 119640 h 1316375"/>
                    <a:gd name="connsiteX6" fmla="*/ 404917 w 2944854"/>
                    <a:gd name="connsiteY6" fmla="*/ 50617 h 1316375"/>
                    <a:gd name="connsiteX7" fmla="*/ 1477028 w 2944854"/>
                    <a:gd name="connsiteY7" fmla="*/ 501566 h 1316375"/>
                    <a:gd name="connsiteX8" fmla="*/ 2572146 w 2944854"/>
                    <a:gd name="connsiteY8" fmla="*/ 0 h 1316375"/>
                    <a:gd name="connsiteX9" fmla="*/ 2875834 w 2944854"/>
                    <a:gd name="connsiteY9" fmla="*/ 96632 h 1316375"/>
                    <a:gd name="connsiteX10" fmla="*/ 2079803 w 2944854"/>
                    <a:gd name="connsiteY10" fmla="*/ 432543 h 1316375"/>
                    <a:gd name="connsiteX11" fmla="*/ 2240850 w 2944854"/>
                    <a:gd name="connsiteY11" fmla="*/ 920305 h 1316375"/>
                    <a:gd name="connsiteX12" fmla="*/ 2944854 w 2944854"/>
                    <a:gd name="connsiteY12" fmla="*/ 1228607 h 1316375"/>
                    <a:gd name="connsiteX13" fmla="*/ 2756623 w 2944854"/>
                    <a:gd name="connsiteY13" fmla="*/ 1316375 h 1316375"/>
                    <a:gd name="connsiteX14" fmla="*/ 1486231 w 2944854"/>
                    <a:gd name="connsiteY14" fmla="*/ 727041 h 1316375"/>
                    <a:gd name="connsiteX0" fmla="*/ 1486231 w 3024520"/>
                    <a:gd name="connsiteY0" fmla="*/ 727041 h 1316375"/>
                    <a:gd name="connsiteX1" fmla="*/ 257675 w 3024520"/>
                    <a:gd name="connsiteY1" fmla="*/ 1302232 h 1316375"/>
                    <a:gd name="connsiteX2" fmla="*/ 0 w 3024520"/>
                    <a:gd name="connsiteY2" fmla="*/ 1228607 h 1316375"/>
                    <a:gd name="connsiteX3" fmla="*/ 911064 w 3024520"/>
                    <a:gd name="connsiteY3" fmla="*/ 837478 h 1316375"/>
                    <a:gd name="connsiteX4" fmla="*/ 883456 w 3024520"/>
                    <a:gd name="connsiteY4" fmla="*/ 450949 h 1316375"/>
                    <a:gd name="connsiteX5" fmla="*/ 161047 w 3024520"/>
                    <a:gd name="connsiteY5" fmla="*/ 119640 h 1316375"/>
                    <a:gd name="connsiteX6" fmla="*/ 404917 w 3024520"/>
                    <a:gd name="connsiteY6" fmla="*/ 50617 h 1316375"/>
                    <a:gd name="connsiteX7" fmla="*/ 1477028 w 3024520"/>
                    <a:gd name="connsiteY7" fmla="*/ 501566 h 1316375"/>
                    <a:gd name="connsiteX8" fmla="*/ 2572146 w 3024520"/>
                    <a:gd name="connsiteY8" fmla="*/ 0 h 1316375"/>
                    <a:gd name="connsiteX9" fmla="*/ 2875834 w 3024520"/>
                    <a:gd name="connsiteY9" fmla="*/ 96632 h 1316375"/>
                    <a:gd name="connsiteX10" fmla="*/ 2079803 w 3024520"/>
                    <a:gd name="connsiteY10" fmla="*/ 432543 h 1316375"/>
                    <a:gd name="connsiteX11" fmla="*/ 2240850 w 3024520"/>
                    <a:gd name="connsiteY11" fmla="*/ 920305 h 1316375"/>
                    <a:gd name="connsiteX12" fmla="*/ 3024520 w 3024520"/>
                    <a:gd name="connsiteY12" fmla="*/ 1228607 h 1316375"/>
                    <a:gd name="connsiteX13" fmla="*/ 2756623 w 3024520"/>
                    <a:gd name="connsiteY13" fmla="*/ 1316375 h 1316375"/>
                    <a:gd name="connsiteX14" fmla="*/ 1486231 w 3024520"/>
                    <a:gd name="connsiteY14" fmla="*/ 727041 h 1316375"/>
                    <a:gd name="connsiteX0" fmla="*/ 1537780 w 3076069"/>
                    <a:gd name="connsiteY0" fmla="*/ 727041 h 1316375"/>
                    <a:gd name="connsiteX1" fmla="*/ 309224 w 3076069"/>
                    <a:gd name="connsiteY1" fmla="*/ 1302232 h 1316375"/>
                    <a:gd name="connsiteX2" fmla="*/ 0 w 3076069"/>
                    <a:gd name="connsiteY2" fmla="*/ 1228607 h 1316375"/>
                    <a:gd name="connsiteX3" fmla="*/ 962613 w 3076069"/>
                    <a:gd name="connsiteY3" fmla="*/ 837478 h 1316375"/>
                    <a:gd name="connsiteX4" fmla="*/ 935005 w 3076069"/>
                    <a:gd name="connsiteY4" fmla="*/ 450949 h 1316375"/>
                    <a:gd name="connsiteX5" fmla="*/ 212596 w 3076069"/>
                    <a:gd name="connsiteY5" fmla="*/ 119640 h 1316375"/>
                    <a:gd name="connsiteX6" fmla="*/ 456466 w 3076069"/>
                    <a:gd name="connsiteY6" fmla="*/ 50617 h 1316375"/>
                    <a:gd name="connsiteX7" fmla="*/ 1528577 w 3076069"/>
                    <a:gd name="connsiteY7" fmla="*/ 501566 h 1316375"/>
                    <a:gd name="connsiteX8" fmla="*/ 2623695 w 3076069"/>
                    <a:gd name="connsiteY8" fmla="*/ 0 h 1316375"/>
                    <a:gd name="connsiteX9" fmla="*/ 2927383 w 3076069"/>
                    <a:gd name="connsiteY9" fmla="*/ 96632 h 1316375"/>
                    <a:gd name="connsiteX10" fmla="*/ 2131352 w 3076069"/>
                    <a:gd name="connsiteY10" fmla="*/ 432543 h 1316375"/>
                    <a:gd name="connsiteX11" fmla="*/ 2292399 w 3076069"/>
                    <a:gd name="connsiteY11" fmla="*/ 920305 h 1316375"/>
                    <a:gd name="connsiteX12" fmla="*/ 3076069 w 3076069"/>
                    <a:gd name="connsiteY12" fmla="*/ 1228607 h 1316375"/>
                    <a:gd name="connsiteX13" fmla="*/ 2808172 w 3076069"/>
                    <a:gd name="connsiteY13" fmla="*/ 1316375 h 1316375"/>
                    <a:gd name="connsiteX14" fmla="*/ 1537780 w 3076069"/>
                    <a:gd name="connsiteY14" fmla="*/ 727041 h 1316375"/>
                    <a:gd name="connsiteX0" fmla="*/ 1537780 w 3076069"/>
                    <a:gd name="connsiteY0" fmla="*/ 727041 h 1321259"/>
                    <a:gd name="connsiteX1" fmla="*/ 313981 w 3076069"/>
                    <a:gd name="connsiteY1" fmla="*/ 1321259 h 1321259"/>
                    <a:gd name="connsiteX2" fmla="*/ 0 w 3076069"/>
                    <a:gd name="connsiteY2" fmla="*/ 1228607 h 1321259"/>
                    <a:gd name="connsiteX3" fmla="*/ 962613 w 3076069"/>
                    <a:gd name="connsiteY3" fmla="*/ 837478 h 1321259"/>
                    <a:gd name="connsiteX4" fmla="*/ 935005 w 3076069"/>
                    <a:gd name="connsiteY4" fmla="*/ 450949 h 1321259"/>
                    <a:gd name="connsiteX5" fmla="*/ 212596 w 3076069"/>
                    <a:gd name="connsiteY5" fmla="*/ 119640 h 1321259"/>
                    <a:gd name="connsiteX6" fmla="*/ 456466 w 3076069"/>
                    <a:gd name="connsiteY6" fmla="*/ 50617 h 1321259"/>
                    <a:gd name="connsiteX7" fmla="*/ 1528577 w 3076069"/>
                    <a:gd name="connsiteY7" fmla="*/ 501566 h 1321259"/>
                    <a:gd name="connsiteX8" fmla="*/ 2623695 w 3076069"/>
                    <a:gd name="connsiteY8" fmla="*/ 0 h 1321259"/>
                    <a:gd name="connsiteX9" fmla="*/ 2927383 w 3076069"/>
                    <a:gd name="connsiteY9" fmla="*/ 96632 h 1321259"/>
                    <a:gd name="connsiteX10" fmla="*/ 2131352 w 3076069"/>
                    <a:gd name="connsiteY10" fmla="*/ 432543 h 1321259"/>
                    <a:gd name="connsiteX11" fmla="*/ 2292399 w 3076069"/>
                    <a:gd name="connsiteY11" fmla="*/ 920305 h 1321259"/>
                    <a:gd name="connsiteX12" fmla="*/ 3076069 w 3076069"/>
                    <a:gd name="connsiteY12" fmla="*/ 1228607 h 1321259"/>
                    <a:gd name="connsiteX13" fmla="*/ 2808172 w 3076069"/>
                    <a:gd name="connsiteY13" fmla="*/ 1316375 h 1321259"/>
                    <a:gd name="connsiteX14" fmla="*/ 1537780 w 3076069"/>
                    <a:gd name="connsiteY14" fmla="*/ 727041 h 1321259"/>
                    <a:gd name="connsiteX0" fmla="*/ 1537780 w 3076069"/>
                    <a:gd name="connsiteY0" fmla="*/ 750825 h 1321259"/>
                    <a:gd name="connsiteX1" fmla="*/ 313981 w 3076069"/>
                    <a:gd name="connsiteY1" fmla="*/ 1321259 h 1321259"/>
                    <a:gd name="connsiteX2" fmla="*/ 0 w 3076069"/>
                    <a:gd name="connsiteY2" fmla="*/ 1228607 h 1321259"/>
                    <a:gd name="connsiteX3" fmla="*/ 962613 w 3076069"/>
                    <a:gd name="connsiteY3" fmla="*/ 837478 h 1321259"/>
                    <a:gd name="connsiteX4" fmla="*/ 935005 w 3076069"/>
                    <a:gd name="connsiteY4" fmla="*/ 450949 h 1321259"/>
                    <a:gd name="connsiteX5" fmla="*/ 212596 w 3076069"/>
                    <a:gd name="connsiteY5" fmla="*/ 119640 h 1321259"/>
                    <a:gd name="connsiteX6" fmla="*/ 456466 w 3076069"/>
                    <a:gd name="connsiteY6" fmla="*/ 50617 h 1321259"/>
                    <a:gd name="connsiteX7" fmla="*/ 1528577 w 3076069"/>
                    <a:gd name="connsiteY7" fmla="*/ 501566 h 1321259"/>
                    <a:gd name="connsiteX8" fmla="*/ 2623695 w 3076069"/>
                    <a:gd name="connsiteY8" fmla="*/ 0 h 1321259"/>
                    <a:gd name="connsiteX9" fmla="*/ 2927383 w 3076069"/>
                    <a:gd name="connsiteY9" fmla="*/ 96632 h 1321259"/>
                    <a:gd name="connsiteX10" fmla="*/ 2131352 w 3076069"/>
                    <a:gd name="connsiteY10" fmla="*/ 432543 h 1321259"/>
                    <a:gd name="connsiteX11" fmla="*/ 2292399 w 3076069"/>
                    <a:gd name="connsiteY11" fmla="*/ 920305 h 1321259"/>
                    <a:gd name="connsiteX12" fmla="*/ 3076069 w 3076069"/>
                    <a:gd name="connsiteY12" fmla="*/ 1228607 h 1321259"/>
                    <a:gd name="connsiteX13" fmla="*/ 2808172 w 3076069"/>
                    <a:gd name="connsiteY13" fmla="*/ 1316375 h 1321259"/>
                    <a:gd name="connsiteX14" fmla="*/ 1537780 w 3076069"/>
                    <a:gd name="connsiteY14" fmla="*/ 750825 h 13212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29" name="Freeform 328">
                  <a:extLst>
                    <a:ext uri="{FF2B5EF4-FFF2-40B4-BE49-F238E27FC236}">
                      <a16:creationId xmlns:a16="http://schemas.microsoft.com/office/drawing/2014/main" id="{751DAB4D-7078-0843-8893-ECF4AEBB832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28899" y="1629714"/>
                  <a:ext cx="705692" cy="109646"/>
                </a:xfrm>
                <a:custGeom>
                  <a:avLst/>
                  <a:gdLst>
                    <a:gd name="T0" fmla="*/ 0 w 3723451"/>
                    <a:gd name="T1" fmla="*/ 26825 h 932950"/>
                    <a:gd name="T2" fmla="*/ 124172 w 3723451"/>
                    <a:gd name="T3" fmla="*/ 316 h 932950"/>
                    <a:gd name="T4" fmla="*/ 351719 w 3723451"/>
                    <a:gd name="T5" fmla="*/ 61180 h 932950"/>
                    <a:gd name="T6" fmla="*/ 568801 w 3723451"/>
                    <a:gd name="T7" fmla="*/ 0 h 932950"/>
                    <a:gd name="T8" fmla="*/ 705692 w 3723451"/>
                    <a:gd name="T9" fmla="*/ 24345 h 932950"/>
                    <a:gd name="T10" fmla="*/ 603846 w 3723451"/>
                    <a:gd name="T11" fmla="*/ 54282 h 932950"/>
                    <a:gd name="T12" fmla="*/ 571056 w 3723451"/>
                    <a:gd name="T13" fmla="*/ 46211 h 932950"/>
                    <a:gd name="T14" fmla="*/ 355717 w 3723451"/>
                    <a:gd name="T15" fmla="*/ 109646 h 932950"/>
                    <a:gd name="T16" fmla="*/ 134869 w 3723451"/>
                    <a:gd name="T17" fmla="*/ 48545 h 932950"/>
                    <a:gd name="T18" fmla="*/ 99163 w 3723451"/>
                    <a:gd name="T19" fmla="*/ 55139 h 932950"/>
                    <a:gd name="T20" fmla="*/ 0 w 3723451"/>
                    <a:gd name="T21" fmla="*/ 26825 h 932950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0" t="0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30" name="Freeform 329">
                  <a:extLst>
                    <a:ext uri="{FF2B5EF4-FFF2-40B4-BE49-F238E27FC236}">
                      <a16:creationId xmlns:a16="http://schemas.microsoft.com/office/drawing/2014/main" id="{49F08601-D11A-7246-97C4-4796E28716C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93071" y="1722492"/>
                  <a:ext cx="256615" cy="95588"/>
                </a:xfrm>
                <a:custGeom>
                  <a:avLst/>
                  <a:gdLst>
                    <a:gd name="T0" fmla="*/ 0 w 1366596"/>
                    <a:gd name="T1" fmla="*/ 0 h 809868"/>
                    <a:gd name="T2" fmla="*/ 256615 w 1366596"/>
                    <a:gd name="T3" fmla="*/ 73863 h 809868"/>
                    <a:gd name="T4" fmla="*/ 162436 w 1366596"/>
                    <a:gd name="T5" fmla="*/ 95588 h 809868"/>
                    <a:gd name="T6" fmla="*/ 864 w 1366596"/>
                    <a:gd name="T7" fmla="*/ 50510 h 809868"/>
                    <a:gd name="T8" fmla="*/ 0 w 1366596"/>
                    <a:gd name="T9" fmla="*/ 0 h 8098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31" name="Freeform 330">
                  <a:extLst>
                    <a:ext uri="{FF2B5EF4-FFF2-40B4-BE49-F238E27FC236}">
                      <a16:creationId xmlns:a16="http://schemas.microsoft.com/office/drawing/2014/main" id="{0F35FC16-0782-6242-8A31-B2C90A57D83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17579" y="1725302"/>
                  <a:ext cx="252840" cy="92778"/>
                </a:xfrm>
                <a:custGeom>
                  <a:avLst/>
                  <a:gdLst>
                    <a:gd name="T0" fmla="*/ 249388 w 1348191"/>
                    <a:gd name="T1" fmla="*/ 0 h 791462"/>
                    <a:gd name="T2" fmla="*/ 252840 w 1348191"/>
                    <a:gd name="T3" fmla="*/ 44771 h 791462"/>
                    <a:gd name="T4" fmla="*/ 91471 w 1348191"/>
                    <a:gd name="T5" fmla="*/ 92778 h 791462"/>
                    <a:gd name="T6" fmla="*/ 0 w 1348191"/>
                    <a:gd name="T7" fmla="*/ 71741 h 791462"/>
                    <a:gd name="T8" fmla="*/ 249388 w 1348191"/>
                    <a:gd name="T9" fmla="*/ 0 h 79146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cxnSp>
              <p:nvCxnSpPr>
                <p:cNvPr id="332" name="Straight Connector 331">
                  <a:extLst>
                    <a:ext uri="{FF2B5EF4-FFF2-40B4-BE49-F238E27FC236}">
                      <a16:creationId xmlns:a16="http://schemas.microsoft.com/office/drawing/2014/main" id="{28B38805-D14D-6F4E-9C2D-85288858DC4A}"/>
                    </a:ext>
                  </a:extLst>
                </p:cNvPr>
                <p:cNvCxnSpPr>
                  <a:cxnSpLocks noChangeShapeType="1"/>
                  <a:endCxn id="327" idx="2"/>
                </p:cNvCxnSpPr>
                <p:nvPr/>
              </p:nvCxnSpPr>
              <p:spPr bwMode="auto">
                <a:xfrm flipH="1" flipV="1">
                  <a:off x="2183606" y="1730925"/>
                  <a:ext cx="3773" cy="120892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  <a:headEnd/>
                  <a:tailEnd/>
                </a:ln>
                <a:effectLst>
                  <a:outerShdw blurRad="40005" dist="19939" dir="5400000" algn="tl" rotWithShape="0">
                    <a:srgbClr val="80808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333" name="Straight Connector 332">
                  <a:extLst>
                    <a:ext uri="{FF2B5EF4-FFF2-40B4-BE49-F238E27FC236}">
                      <a16:creationId xmlns:a16="http://schemas.microsoft.com/office/drawing/2014/main" id="{839A4B18-24F7-8748-BABF-156684EACDA2}"/>
                    </a:ext>
                  </a:extLst>
                </p:cNvPr>
                <p:cNvCxnSpPr>
                  <a:cxnSpLocks noChangeShapeType="1"/>
                </p:cNvCxnSpPr>
                <p:nvPr/>
              </p:nvCxnSpPr>
              <p:spPr bwMode="auto">
                <a:xfrm flipH="1" flipV="1">
                  <a:off x="3379883" y="1728114"/>
                  <a:ext cx="3775" cy="120890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  <a:headEnd/>
                  <a:tailEnd/>
                </a:ln>
                <a:effectLst>
                  <a:outerShdw blurRad="40005" dist="19939" dir="5400000" algn="tl" rotWithShape="0">
                    <a:srgbClr val="80808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</p:grpSp>
        <p:grpSp>
          <p:nvGrpSpPr>
            <p:cNvPr id="297" name="Group 21">
              <a:extLst>
                <a:ext uri="{FF2B5EF4-FFF2-40B4-BE49-F238E27FC236}">
                  <a16:creationId xmlns:a16="http://schemas.microsoft.com/office/drawing/2014/main" id="{9CDA8888-DE9C-FA48-880D-EF852C6370C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472366" y="2647932"/>
              <a:ext cx="522159" cy="2354282"/>
              <a:chOff x="6472366" y="2647932"/>
              <a:chExt cx="522159" cy="2354282"/>
            </a:xfrm>
          </p:grpSpPr>
          <p:sp>
            <p:nvSpPr>
              <p:cNvPr id="298" name="Rectangle 297">
                <a:extLst>
                  <a:ext uri="{FF2B5EF4-FFF2-40B4-BE49-F238E27FC236}">
                    <a16:creationId xmlns:a16="http://schemas.microsoft.com/office/drawing/2014/main" id="{995D8FCE-884F-0F40-A676-D4D29F8E694C}"/>
                  </a:ext>
                </a:extLst>
              </p:cNvPr>
              <p:cNvSpPr/>
              <p:nvPr/>
            </p:nvSpPr>
            <p:spPr bwMode="auto">
              <a:xfrm rot="10800000">
                <a:off x="6482296" y="2777838"/>
                <a:ext cx="498349" cy="722037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60000"/>
                      <a:lumOff val="40000"/>
                    </a:srgbClr>
                  </a:gs>
                  <a:gs pos="100000">
                    <a:srgbClr val="FFFFFF"/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299" name="Straight Connector 298">
                <a:extLst>
                  <a:ext uri="{FF2B5EF4-FFF2-40B4-BE49-F238E27FC236}">
                    <a16:creationId xmlns:a16="http://schemas.microsoft.com/office/drawing/2014/main" id="{316D5606-0146-DC48-97E2-18F369EDE031}"/>
                  </a:ext>
                </a:extLst>
              </p:cNvPr>
              <p:cNvCxnSpPr/>
              <p:nvPr/>
            </p:nvCxnSpPr>
            <p:spPr bwMode="auto">
              <a:xfrm>
                <a:off x="6994528" y="2846910"/>
                <a:ext cx="0" cy="1998345"/>
              </a:xfrm>
              <a:prstGeom prst="line">
                <a:avLst/>
              </a:prstGeom>
              <a:noFill/>
              <a:ln w="3175" cap="flat" cmpd="sng" algn="ctr">
                <a:solidFill>
                  <a:srgbClr val="000000"/>
                </a:solidFill>
                <a:prstDash val="sysDash"/>
              </a:ln>
              <a:effectLst/>
            </p:spPr>
          </p:cxnSp>
          <p:grpSp>
            <p:nvGrpSpPr>
              <p:cNvPr id="300" name="Group 500">
                <a:extLst>
                  <a:ext uri="{FF2B5EF4-FFF2-40B4-BE49-F238E27FC236}">
                    <a16:creationId xmlns:a16="http://schemas.microsoft.com/office/drawing/2014/main" id="{AA425C1A-E91E-6E4A-A356-24012E64277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6486417" y="4766099"/>
                <a:ext cx="507858" cy="236115"/>
                <a:chOff x="4128636" y="3606589"/>
                <a:chExt cx="568145" cy="338667"/>
              </a:xfrm>
            </p:grpSpPr>
            <p:sp>
              <p:nvSpPr>
                <p:cNvPr id="313" name="Oval 312">
                  <a:extLst>
                    <a:ext uri="{FF2B5EF4-FFF2-40B4-BE49-F238E27FC236}">
                      <a16:creationId xmlns:a16="http://schemas.microsoft.com/office/drawing/2014/main" id="{16CAB2BE-001A-5849-8EFC-BF1C74D20DA6}"/>
                    </a:ext>
                  </a:extLst>
                </p:cNvPr>
                <p:cNvSpPr/>
                <p:nvPr/>
              </p:nvSpPr>
              <p:spPr>
                <a:xfrm>
                  <a:off x="4128808" y="3720125"/>
                  <a:ext cx="568256" cy="225387"/>
                </a:xfrm>
                <a:prstGeom prst="ellipse">
                  <a:avLst/>
                </a:prstGeom>
                <a:solidFill>
                  <a:srgbClr val="3333CC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14" name="Rectangle 313">
                  <a:extLst>
                    <a:ext uri="{FF2B5EF4-FFF2-40B4-BE49-F238E27FC236}">
                      <a16:creationId xmlns:a16="http://schemas.microsoft.com/office/drawing/2014/main" id="{ED3C727A-F086-5345-9D90-47A10FCD45F2}"/>
                    </a:ext>
                  </a:extLst>
                </p:cNvPr>
                <p:cNvSpPr/>
                <p:nvPr/>
              </p:nvSpPr>
              <p:spPr>
                <a:xfrm>
                  <a:off x="4128808" y="3720125"/>
                  <a:ext cx="568256" cy="111556"/>
                </a:xfrm>
                <a:prstGeom prst="rect">
                  <a:avLst/>
                </a:pr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15" name="Oval 314">
                  <a:extLst>
                    <a:ext uri="{FF2B5EF4-FFF2-40B4-BE49-F238E27FC236}">
                      <a16:creationId xmlns:a16="http://schemas.microsoft.com/office/drawing/2014/main" id="{49C1B443-F565-5F4C-B75C-09F669AC3DE7}"/>
                    </a:ext>
                  </a:extLst>
                </p:cNvPr>
                <p:cNvSpPr/>
                <p:nvPr/>
              </p:nvSpPr>
              <p:spPr>
                <a:xfrm>
                  <a:off x="4128808" y="3606294"/>
                  <a:ext cx="568256" cy="225387"/>
                </a:xfrm>
                <a:prstGeom prst="ellipse">
                  <a:avLst/>
                </a:prstGeom>
                <a:solidFill>
                  <a:srgbClr val="3333CC">
                    <a:lumMod val="40000"/>
                    <a:lumOff val="60000"/>
                    <a:alpha val="55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316" name="Straight Connector 315">
                  <a:extLst>
                    <a:ext uri="{FF2B5EF4-FFF2-40B4-BE49-F238E27FC236}">
                      <a16:creationId xmlns:a16="http://schemas.microsoft.com/office/drawing/2014/main" id="{FBA53D70-9A4D-7E4E-AC09-D42784DF8272}"/>
                    </a:ext>
                  </a:extLst>
                </p:cNvPr>
                <p:cNvCxnSpPr/>
                <p:nvPr/>
              </p:nvCxnSpPr>
              <p:spPr>
                <a:xfrm>
                  <a:off x="4697064" y="3720125"/>
                  <a:ext cx="0" cy="111556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  <p:cxnSp>
              <p:nvCxnSpPr>
                <p:cNvPr id="317" name="Straight Connector 316">
                  <a:extLst>
                    <a:ext uri="{FF2B5EF4-FFF2-40B4-BE49-F238E27FC236}">
                      <a16:creationId xmlns:a16="http://schemas.microsoft.com/office/drawing/2014/main" id="{A5C3BEC2-90B0-8B41-88A4-351B428CAFB4}"/>
                    </a:ext>
                  </a:extLst>
                </p:cNvPr>
                <p:cNvCxnSpPr/>
                <p:nvPr/>
              </p:nvCxnSpPr>
              <p:spPr>
                <a:xfrm>
                  <a:off x="4128808" y="3720125"/>
                  <a:ext cx="0" cy="111556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</p:grpSp>
          <p:sp>
            <p:nvSpPr>
              <p:cNvPr id="301" name="Rectangle 300">
                <a:extLst>
                  <a:ext uri="{FF2B5EF4-FFF2-40B4-BE49-F238E27FC236}">
                    <a16:creationId xmlns:a16="http://schemas.microsoft.com/office/drawing/2014/main" id="{2309F1E7-7D26-E941-9221-C8DF0612EE28}"/>
                  </a:ext>
                </a:extLst>
              </p:cNvPr>
              <p:cNvSpPr/>
              <p:nvPr/>
            </p:nvSpPr>
            <p:spPr bwMode="auto">
              <a:xfrm>
                <a:off x="6491333" y="3610376"/>
                <a:ext cx="498433" cy="1238053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60000"/>
                      <a:lumOff val="40000"/>
                    </a:srgbClr>
                  </a:gs>
                  <a:gs pos="100000">
                    <a:srgbClr val="FFFFFF"/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302" name="Straight Connector 301">
                <a:extLst>
                  <a:ext uri="{FF2B5EF4-FFF2-40B4-BE49-F238E27FC236}">
                    <a16:creationId xmlns:a16="http://schemas.microsoft.com/office/drawing/2014/main" id="{9C251E47-5FE5-B64D-8E6E-2491993604B5}"/>
                  </a:ext>
                </a:extLst>
              </p:cNvPr>
              <p:cNvCxnSpPr/>
              <p:nvPr/>
            </p:nvCxnSpPr>
            <p:spPr bwMode="auto">
              <a:xfrm>
                <a:off x="6472285" y="2818340"/>
                <a:ext cx="9524" cy="2126912"/>
              </a:xfrm>
              <a:prstGeom prst="line">
                <a:avLst/>
              </a:prstGeom>
              <a:noFill/>
              <a:ln w="3175" cap="flat" cmpd="sng" algn="ctr">
                <a:solidFill>
                  <a:srgbClr val="000000"/>
                </a:solidFill>
                <a:prstDash val="sysDash"/>
              </a:ln>
              <a:effectLst/>
            </p:spPr>
          </p:cxnSp>
          <p:grpSp>
            <p:nvGrpSpPr>
              <p:cNvPr id="303" name="Group 514">
                <a:extLst>
                  <a:ext uri="{FF2B5EF4-FFF2-40B4-BE49-F238E27FC236}">
                    <a16:creationId xmlns:a16="http://schemas.microsoft.com/office/drawing/2014/main" id="{9B7D3C6F-466A-3143-9B8E-F60B2AAFD7B5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6478146" y="2647932"/>
                <a:ext cx="504825" cy="242887"/>
                <a:chOff x="2183302" y="1574638"/>
                <a:chExt cx="1200154" cy="430218"/>
              </a:xfrm>
            </p:grpSpPr>
            <p:sp>
              <p:nvSpPr>
                <p:cNvPr id="304" name="Oval 303">
                  <a:extLst>
                    <a:ext uri="{FF2B5EF4-FFF2-40B4-BE49-F238E27FC236}">
                      <a16:creationId xmlns:a16="http://schemas.microsoft.com/office/drawing/2014/main" id="{12A307F7-5B73-2445-A2F4-C0FA1266E373}"/>
                    </a:ext>
                  </a:extLst>
                </p:cNvPr>
                <p:cNvSpPr/>
                <p:nvPr/>
              </p:nvSpPr>
              <p:spPr bwMode="auto">
                <a:xfrm flipV="1">
                  <a:off x="2188237" y="1690921"/>
                  <a:ext cx="1196279" cy="314881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31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FFFFFF"/>
                    </a:gs>
                  </a:gsLst>
                  <a:lin ang="16200000" scaled="0"/>
                  <a:tileRect/>
                </a:gradFill>
                <a:ln w="635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05" name="Rectangle 304">
                  <a:extLst>
                    <a:ext uri="{FF2B5EF4-FFF2-40B4-BE49-F238E27FC236}">
                      <a16:creationId xmlns:a16="http://schemas.microsoft.com/office/drawing/2014/main" id="{33E19D46-3715-614C-AAF4-022904355894}"/>
                    </a:ext>
                  </a:extLst>
                </p:cNvPr>
                <p:cNvSpPr/>
                <p:nvPr/>
              </p:nvSpPr>
              <p:spPr bwMode="auto">
                <a:xfrm>
                  <a:off x="2184464" y="1735904"/>
                  <a:ext cx="1200052" cy="112457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40000"/>
                        <a:lumOff val="60000"/>
                      </a:srgbClr>
                    </a:gs>
                    <a:gs pos="54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62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06" name="Oval 305">
                  <a:extLst>
                    <a:ext uri="{FF2B5EF4-FFF2-40B4-BE49-F238E27FC236}">
                      <a16:creationId xmlns:a16="http://schemas.microsoft.com/office/drawing/2014/main" id="{E55709E7-7775-884D-A34A-45191B84AF9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 flipV="1">
                  <a:off x="2184464" y="1575651"/>
                  <a:ext cx="1196277" cy="314881"/>
                </a:xfrm>
                <a:prstGeom prst="ellipse">
                  <a:avLst/>
                </a:prstGeom>
                <a:solidFill>
                  <a:srgbClr val="BFBFBF"/>
                </a:solidFill>
                <a:ln w="6350">
                  <a:solidFill>
                    <a:srgbClr val="000000"/>
                  </a:solidFill>
                  <a:round/>
                  <a:headEnd/>
                  <a:tailEnd/>
                </a:ln>
                <a:effectLst>
                  <a:outerShdw blurRad="40000" dist="23000" dir="5400000" rotWithShape="0">
                    <a:srgbClr val="808080">
                      <a:alpha val="34999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07" name="Freeform 306">
                  <a:extLst>
                    <a:ext uri="{FF2B5EF4-FFF2-40B4-BE49-F238E27FC236}">
                      <a16:creationId xmlns:a16="http://schemas.microsoft.com/office/drawing/2014/main" id="{53C2A2DA-53F1-794E-A987-B42C0AC0022C}"/>
                    </a:ext>
                  </a:extLst>
                </p:cNvPr>
                <p:cNvSpPr/>
                <p:nvPr/>
              </p:nvSpPr>
              <p:spPr bwMode="auto">
                <a:xfrm>
                  <a:off x="2490137" y="1671240"/>
                  <a:ext cx="584932" cy="157440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" fmla="*/ 1486231 w 2944854"/>
                    <a:gd name="connsiteY0" fmla="*/ 727041 h 1316375"/>
                    <a:gd name="connsiteX1" fmla="*/ 257675 w 2944854"/>
                    <a:gd name="connsiteY1" fmla="*/ 1302232 h 1316375"/>
                    <a:gd name="connsiteX2" fmla="*/ 0 w 2944854"/>
                    <a:gd name="connsiteY2" fmla="*/ 1228607 h 1316375"/>
                    <a:gd name="connsiteX3" fmla="*/ 911064 w 2944854"/>
                    <a:gd name="connsiteY3" fmla="*/ 837478 h 1316375"/>
                    <a:gd name="connsiteX4" fmla="*/ 883456 w 2944854"/>
                    <a:gd name="connsiteY4" fmla="*/ 450949 h 1316375"/>
                    <a:gd name="connsiteX5" fmla="*/ 161047 w 2944854"/>
                    <a:gd name="connsiteY5" fmla="*/ 119640 h 1316375"/>
                    <a:gd name="connsiteX6" fmla="*/ 404917 w 2944854"/>
                    <a:gd name="connsiteY6" fmla="*/ 50617 h 1316375"/>
                    <a:gd name="connsiteX7" fmla="*/ 1477028 w 2944854"/>
                    <a:gd name="connsiteY7" fmla="*/ 501566 h 1316375"/>
                    <a:gd name="connsiteX8" fmla="*/ 2572146 w 2944854"/>
                    <a:gd name="connsiteY8" fmla="*/ 0 h 1316375"/>
                    <a:gd name="connsiteX9" fmla="*/ 2875834 w 2944854"/>
                    <a:gd name="connsiteY9" fmla="*/ 96632 h 1316375"/>
                    <a:gd name="connsiteX10" fmla="*/ 2079803 w 2944854"/>
                    <a:gd name="connsiteY10" fmla="*/ 432543 h 1316375"/>
                    <a:gd name="connsiteX11" fmla="*/ 2240850 w 2944854"/>
                    <a:gd name="connsiteY11" fmla="*/ 920305 h 1316375"/>
                    <a:gd name="connsiteX12" fmla="*/ 2944854 w 2944854"/>
                    <a:gd name="connsiteY12" fmla="*/ 1228607 h 1316375"/>
                    <a:gd name="connsiteX13" fmla="*/ 2756623 w 2944854"/>
                    <a:gd name="connsiteY13" fmla="*/ 1316375 h 1316375"/>
                    <a:gd name="connsiteX14" fmla="*/ 1486231 w 2944854"/>
                    <a:gd name="connsiteY14" fmla="*/ 727041 h 1316375"/>
                    <a:gd name="connsiteX0" fmla="*/ 1486231 w 3024520"/>
                    <a:gd name="connsiteY0" fmla="*/ 727041 h 1316375"/>
                    <a:gd name="connsiteX1" fmla="*/ 257675 w 3024520"/>
                    <a:gd name="connsiteY1" fmla="*/ 1302232 h 1316375"/>
                    <a:gd name="connsiteX2" fmla="*/ 0 w 3024520"/>
                    <a:gd name="connsiteY2" fmla="*/ 1228607 h 1316375"/>
                    <a:gd name="connsiteX3" fmla="*/ 911064 w 3024520"/>
                    <a:gd name="connsiteY3" fmla="*/ 837478 h 1316375"/>
                    <a:gd name="connsiteX4" fmla="*/ 883456 w 3024520"/>
                    <a:gd name="connsiteY4" fmla="*/ 450949 h 1316375"/>
                    <a:gd name="connsiteX5" fmla="*/ 161047 w 3024520"/>
                    <a:gd name="connsiteY5" fmla="*/ 119640 h 1316375"/>
                    <a:gd name="connsiteX6" fmla="*/ 404917 w 3024520"/>
                    <a:gd name="connsiteY6" fmla="*/ 50617 h 1316375"/>
                    <a:gd name="connsiteX7" fmla="*/ 1477028 w 3024520"/>
                    <a:gd name="connsiteY7" fmla="*/ 501566 h 1316375"/>
                    <a:gd name="connsiteX8" fmla="*/ 2572146 w 3024520"/>
                    <a:gd name="connsiteY8" fmla="*/ 0 h 1316375"/>
                    <a:gd name="connsiteX9" fmla="*/ 2875834 w 3024520"/>
                    <a:gd name="connsiteY9" fmla="*/ 96632 h 1316375"/>
                    <a:gd name="connsiteX10" fmla="*/ 2079803 w 3024520"/>
                    <a:gd name="connsiteY10" fmla="*/ 432543 h 1316375"/>
                    <a:gd name="connsiteX11" fmla="*/ 2240850 w 3024520"/>
                    <a:gd name="connsiteY11" fmla="*/ 920305 h 1316375"/>
                    <a:gd name="connsiteX12" fmla="*/ 3024520 w 3024520"/>
                    <a:gd name="connsiteY12" fmla="*/ 1228607 h 1316375"/>
                    <a:gd name="connsiteX13" fmla="*/ 2756623 w 3024520"/>
                    <a:gd name="connsiteY13" fmla="*/ 1316375 h 1316375"/>
                    <a:gd name="connsiteX14" fmla="*/ 1486231 w 3024520"/>
                    <a:gd name="connsiteY14" fmla="*/ 727041 h 1316375"/>
                    <a:gd name="connsiteX0" fmla="*/ 1537780 w 3076069"/>
                    <a:gd name="connsiteY0" fmla="*/ 727041 h 1316375"/>
                    <a:gd name="connsiteX1" fmla="*/ 309224 w 3076069"/>
                    <a:gd name="connsiteY1" fmla="*/ 1302232 h 1316375"/>
                    <a:gd name="connsiteX2" fmla="*/ 0 w 3076069"/>
                    <a:gd name="connsiteY2" fmla="*/ 1228607 h 1316375"/>
                    <a:gd name="connsiteX3" fmla="*/ 962613 w 3076069"/>
                    <a:gd name="connsiteY3" fmla="*/ 837478 h 1316375"/>
                    <a:gd name="connsiteX4" fmla="*/ 935005 w 3076069"/>
                    <a:gd name="connsiteY4" fmla="*/ 450949 h 1316375"/>
                    <a:gd name="connsiteX5" fmla="*/ 212596 w 3076069"/>
                    <a:gd name="connsiteY5" fmla="*/ 119640 h 1316375"/>
                    <a:gd name="connsiteX6" fmla="*/ 456466 w 3076069"/>
                    <a:gd name="connsiteY6" fmla="*/ 50617 h 1316375"/>
                    <a:gd name="connsiteX7" fmla="*/ 1528577 w 3076069"/>
                    <a:gd name="connsiteY7" fmla="*/ 501566 h 1316375"/>
                    <a:gd name="connsiteX8" fmla="*/ 2623695 w 3076069"/>
                    <a:gd name="connsiteY8" fmla="*/ 0 h 1316375"/>
                    <a:gd name="connsiteX9" fmla="*/ 2927383 w 3076069"/>
                    <a:gd name="connsiteY9" fmla="*/ 96632 h 1316375"/>
                    <a:gd name="connsiteX10" fmla="*/ 2131352 w 3076069"/>
                    <a:gd name="connsiteY10" fmla="*/ 432543 h 1316375"/>
                    <a:gd name="connsiteX11" fmla="*/ 2292399 w 3076069"/>
                    <a:gd name="connsiteY11" fmla="*/ 920305 h 1316375"/>
                    <a:gd name="connsiteX12" fmla="*/ 3076069 w 3076069"/>
                    <a:gd name="connsiteY12" fmla="*/ 1228607 h 1316375"/>
                    <a:gd name="connsiteX13" fmla="*/ 2808172 w 3076069"/>
                    <a:gd name="connsiteY13" fmla="*/ 1316375 h 1316375"/>
                    <a:gd name="connsiteX14" fmla="*/ 1537780 w 3076069"/>
                    <a:gd name="connsiteY14" fmla="*/ 727041 h 1316375"/>
                    <a:gd name="connsiteX0" fmla="*/ 1537780 w 3076069"/>
                    <a:gd name="connsiteY0" fmla="*/ 727041 h 1321259"/>
                    <a:gd name="connsiteX1" fmla="*/ 313981 w 3076069"/>
                    <a:gd name="connsiteY1" fmla="*/ 1321259 h 1321259"/>
                    <a:gd name="connsiteX2" fmla="*/ 0 w 3076069"/>
                    <a:gd name="connsiteY2" fmla="*/ 1228607 h 1321259"/>
                    <a:gd name="connsiteX3" fmla="*/ 962613 w 3076069"/>
                    <a:gd name="connsiteY3" fmla="*/ 837478 h 1321259"/>
                    <a:gd name="connsiteX4" fmla="*/ 935005 w 3076069"/>
                    <a:gd name="connsiteY4" fmla="*/ 450949 h 1321259"/>
                    <a:gd name="connsiteX5" fmla="*/ 212596 w 3076069"/>
                    <a:gd name="connsiteY5" fmla="*/ 119640 h 1321259"/>
                    <a:gd name="connsiteX6" fmla="*/ 456466 w 3076069"/>
                    <a:gd name="connsiteY6" fmla="*/ 50617 h 1321259"/>
                    <a:gd name="connsiteX7" fmla="*/ 1528577 w 3076069"/>
                    <a:gd name="connsiteY7" fmla="*/ 501566 h 1321259"/>
                    <a:gd name="connsiteX8" fmla="*/ 2623695 w 3076069"/>
                    <a:gd name="connsiteY8" fmla="*/ 0 h 1321259"/>
                    <a:gd name="connsiteX9" fmla="*/ 2927383 w 3076069"/>
                    <a:gd name="connsiteY9" fmla="*/ 96632 h 1321259"/>
                    <a:gd name="connsiteX10" fmla="*/ 2131352 w 3076069"/>
                    <a:gd name="connsiteY10" fmla="*/ 432543 h 1321259"/>
                    <a:gd name="connsiteX11" fmla="*/ 2292399 w 3076069"/>
                    <a:gd name="connsiteY11" fmla="*/ 920305 h 1321259"/>
                    <a:gd name="connsiteX12" fmla="*/ 3076069 w 3076069"/>
                    <a:gd name="connsiteY12" fmla="*/ 1228607 h 1321259"/>
                    <a:gd name="connsiteX13" fmla="*/ 2808172 w 3076069"/>
                    <a:gd name="connsiteY13" fmla="*/ 1316375 h 1321259"/>
                    <a:gd name="connsiteX14" fmla="*/ 1537780 w 3076069"/>
                    <a:gd name="connsiteY14" fmla="*/ 727041 h 1321259"/>
                    <a:gd name="connsiteX0" fmla="*/ 1537780 w 3076069"/>
                    <a:gd name="connsiteY0" fmla="*/ 750825 h 1321259"/>
                    <a:gd name="connsiteX1" fmla="*/ 313981 w 3076069"/>
                    <a:gd name="connsiteY1" fmla="*/ 1321259 h 1321259"/>
                    <a:gd name="connsiteX2" fmla="*/ 0 w 3076069"/>
                    <a:gd name="connsiteY2" fmla="*/ 1228607 h 1321259"/>
                    <a:gd name="connsiteX3" fmla="*/ 962613 w 3076069"/>
                    <a:gd name="connsiteY3" fmla="*/ 837478 h 1321259"/>
                    <a:gd name="connsiteX4" fmla="*/ 935005 w 3076069"/>
                    <a:gd name="connsiteY4" fmla="*/ 450949 h 1321259"/>
                    <a:gd name="connsiteX5" fmla="*/ 212596 w 3076069"/>
                    <a:gd name="connsiteY5" fmla="*/ 119640 h 1321259"/>
                    <a:gd name="connsiteX6" fmla="*/ 456466 w 3076069"/>
                    <a:gd name="connsiteY6" fmla="*/ 50617 h 1321259"/>
                    <a:gd name="connsiteX7" fmla="*/ 1528577 w 3076069"/>
                    <a:gd name="connsiteY7" fmla="*/ 501566 h 1321259"/>
                    <a:gd name="connsiteX8" fmla="*/ 2623695 w 3076069"/>
                    <a:gd name="connsiteY8" fmla="*/ 0 h 1321259"/>
                    <a:gd name="connsiteX9" fmla="*/ 2927383 w 3076069"/>
                    <a:gd name="connsiteY9" fmla="*/ 96632 h 1321259"/>
                    <a:gd name="connsiteX10" fmla="*/ 2131352 w 3076069"/>
                    <a:gd name="connsiteY10" fmla="*/ 432543 h 1321259"/>
                    <a:gd name="connsiteX11" fmla="*/ 2292399 w 3076069"/>
                    <a:gd name="connsiteY11" fmla="*/ 920305 h 1321259"/>
                    <a:gd name="connsiteX12" fmla="*/ 3076069 w 3076069"/>
                    <a:gd name="connsiteY12" fmla="*/ 1228607 h 1321259"/>
                    <a:gd name="connsiteX13" fmla="*/ 2808172 w 3076069"/>
                    <a:gd name="connsiteY13" fmla="*/ 1316375 h 1321259"/>
                    <a:gd name="connsiteX14" fmla="*/ 1537780 w 3076069"/>
                    <a:gd name="connsiteY14" fmla="*/ 750825 h 13212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308" name="Freeform 307">
                  <a:extLst>
                    <a:ext uri="{FF2B5EF4-FFF2-40B4-BE49-F238E27FC236}">
                      <a16:creationId xmlns:a16="http://schemas.microsoft.com/office/drawing/2014/main" id="{9EECC5D2-5F03-5B4A-A066-DEC9954D66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29757" y="1631880"/>
                  <a:ext cx="705692" cy="109647"/>
                </a:xfrm>
                <a:custGeom>
                  <a:avLst/>
                  <a:gdLst>
                    <a:gd name="T0" fmla="*/ 0 w 3723451"/>
                    <a:gd name="T1" fmla="*/ 26825 h 932950"/>
                    <a:gd name="T2" fmla="*/ 124172 w 3723451"/>
                    <a:gd name="T3" fmla="*/ 316 h 932950"/>
                    <a:gd name="T4" fmla="*/ 351719 w 3723451"/>
                    <a:gd name="T5" fmla="*/ 61180 h 932950"/>
                    <a:gd name="T6" fmla="*/ 568801 w 3723451"/>
                    <a:gd name="T7" fmla="*/ 0 h 932950"/>
                    <a:gd name="T8" fmla="*/ 705692 w 3723451"/>
                    <a:gd name="T9" fmla="*/ 24346 h 932950"/>
                    <a:gd name="T10" fmla="*/ 603846 w 3723451"/>
                    <a:gd name="T11" fmla="*/ 54283 h 932950"/>
                    <a:gd name="T12" fmla="*/ 571056 w 3723451"/>
                    <a:gd name="T13" fmla="*/ 46212 h 932950"/>
                    <a:gd name="T14" fmla="*/ 355717 w 3723451"/>
                    <a:gd name="T15" fmla="*/ 109647 h 932950"/>
                    <a:gd name="T16" fmla="*/ 134869 w 3723451"/>
                    <a:gd name="T17" fmla="*/ 48545 h 932950"/>
                    <a:gd name="T18" fmla="*/ 99163 w 3723451"/>
                    <a:gd name="T19" fmla="*/ 55140 h 932950"/>
                    <a:gd name="T20" fmla="*/ 0 w 3723451"/>
                    <a:gd name="T21" fmla="*/ 26825 h 932950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0" t="0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09" name="Freeform 308">
                  <a:extLst>
                    <a:ext uri="{FF2B5EF4-FFF2-40B4-BE49-F238E27FC236}">
                      <a16:creationId xmlns:a16="http://schemas.microsoft.com/office/drawing/2014/main" id="{8388544E-A2CB-0640-A29C-1662E6885F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93929" y="1724658"/>
                  <a:ext cx="256615" cy="95589"/>
                </a:xfrm>
                <a:custGeom>
                  <a:avLst/>
                  <a:gdLst>
                    <a:gd name="T0" fmla="*/ 0 w 1366596"/>
                    <a:gd name="T1" fmla="*/ 0 h 809868"/>
                    <a:gd name="T2" fmla="*/ 256615 w 1366596"/>
                    <a:gd name="T3" fmla="*/ 73864 h 809868"/>
                    <a:gd name="T4" fmla="*/ 162436 w 1366596"/>
                    <a:gd name="T5" fmla="*/ 95589 h 809868"/>
                    <a:gd name="T6" fmla="*/ 864 w 1366596"/>
                    <a:gd name="T7" fmla="*/ 50510 h 809868"/>
                    <a:gd name="T8" fmla="*/ 0 w 1366596"/>
                    <a:gd name="T9" fmla="*/ 0 h 8098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10" name="Freeform 309">
                  <a:extLst>
                    <a:ext uri="{FF2B5EF4-FFF2-40B4-BE49-F238E27FC236}">
                      <a16:creationId xmlns:a16="http://schemas.microsoft.com/office/drawing/2014/main" id="{0DDF3C4E-5F2E-864E-88A4-D785A5D6EEF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18437" y="1727469"/>
                  <a:ext cx="252840" cy="92778"/>
                </a:xfrm>
                <a:custGeom>
                  <a:avLst/>
                  <a:gdLst>
                    <a:gd name="T0" fmla="*/ 249388 w 1348191"/>
                    <a:gd name="T1" fmla="*/ 0 h 791462"/>
                    <a:gd name="T2" fmla="*/ 252840 w 1348191"/>
                    <a:gd name="T3" fmla="*/ 44771 h 791462"/>
                    <a:gd name="T4" fmla="*/ 91471 w 1348191"/>
                    <a:gd name="T5" fmla="*/ 92778 h 791462"/>
                    <a:gd name="T6" fmla="*/ 0 w 1348191"/>
                    <a:gd name="T7" fmla="*/ 71741 h 791462"/>
                    <a:gd name="T8" fmla="*/ 249388 w 1348191"/>
                    <a:gd name="T9" fmla="*/ 0 h 79146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cxnSp>
              <p:nvCxnSpPr>
                <p:cNvPr id="311" name="Straight Connector 310">
                  <a:extLst>
                    <a:ext uri="{FF2B5EF4-FFF2-40B4-BE49-F238E27FC236}">
                      <a16:creationId xmlns:a16="http://schemas.microsoft.com/office/drawing/2014/main" id="{5A28B5B0-5BAC-8C46-B4B8-9BCB18DCD1DD}"/>
                    </a:ext>
                  </a:extLst>
                </p:cNvPr>
                <p:cNvCxnSpPr>
                  <a:cxnSpLocks noChangeShapeType="1"/>
                  <a:endCxn id="306" idx="2"/>
                </p:cNvCxnSpPr>
                <p:nvPr/>
              </p:nvCxnSpPr>
              <p:spPr bwMode="auto">
                <a:xfrm flipH="1" flipV="1">
                  <a:off x="2184464" y="1733091"/>
                  <a:ext cx="3773" cy="120893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  <a:headEnd/>
                  <a:tailEnd/>
                </a:ln>
                <a:effectLst>
                  <a:outerShdw blurRad="40005" dist="19939" dir="5400000" algn="tl" rotWithShape="0">
                    <a:srgbClr val="80808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312" name="Straight Connector 311">
                  <a:extLst>
                    <a:ext uri="{FF2B5EF4-FFF2-40B4-BE49-F238E27FC236}">
                      <a16:creationId xmlns:a16="http://schemas.microsoft.com/office/drawing/2014/main" id="{3A010796-660C-4C4D-865E-8D108EDA01B6}"/>
                    </a:ext>
                  </a:extLst>
                </p:cNvPr>
                <p:cNvCxnSpPr>
                  <a:cxnSpLocks noChangeShapeType="1"/>
                </p:cNvCxnSpPr>
                <p:nvPr/>
              </p:nvCxnSpPr>
              <p:spPr bwMode="auto">
                <a:xfrm flipH="1" flipV="1">
                  <a:off x="3380741" y="1730281"/>
                  <a:ext cx="3775" cy="120891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  <a:headEnd/>
                  <a:tailEnd/>
                </a:ln>
                <a:effectLst>
                  <a:outerShdw blurRad="40005" dist="19939" dir="5400000" algn="tl" rotWithShape="0">
                    <a:srgbClr val="80808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</p:grpSp>
      </p:grpSp>
      <p:grpSp>
        <p:nvGrpSpPr>
          <p:cNvPr id="400" name="Group 399">
            <a:extLst>
              <a:ext uri="{FF2B5EF4-FFF2-40B4-BE49-F238E27FC236}">
                <a16:creationId xmlns:a16="http://schemas.microsoft.com/office/drawing/2014/main" id="{094E25C2-45E6-0C43-ADA4-684E51DC703A}"/>
              </a:ext>
            </a:extLst>
          </p:cNvPr>
          <p:cNvGrpSpPr>
            <a:grpSpLocks/>
          </p:cNvGrpSpPr>
          <p:nvPr/>
        </p:nvGrpSpPr>
        <p:grpSpPr bwMode="auto">
          <a:xfrm>
            <a:off x="3419060" y="2725807"/>
            <a:ext cx="5111750" cy="879475"/>
            <a:chOff x="1866825" y="707349"/>
            <a:chExt cx="5112820" cy="879389"/>
          </a:xfrm>
        </p:grpSpPr>
        <p:sp>
          <p:nvSpPr>
            <p:cNvPr id="401" name="Oval 400">
              <a:extLst>
                <a:ext uri="{FF2B5EF4-FFF2-40B4-BE49-F238E27FC236}">
                  <a16:creationId xmlns:a16="http://schemas.microsoft.com/office/drawing/2014/main" id="{C759FDA4-4088-0A4C-9E92-BD72D7D52B56}"/>
                </a:ext>
              </a:extLst>
            </p:cNvPr>
            <p:cNvSpPr/>
            <p:nvPr/>
          </p:nvSpPr>
          <p:spPr>
            <a:xfrm>
              <a:off x="1866825" y="785129"/>
              <a:ext cx="954288" cy="492077"/>
            </a:xfrm>
            <a:prstGeom prst="ellipse">
              <a:avLst/>
            </a:prstGeom>
            <a:solidFill>
              <a:srgbClr val="CC0000">
                <a:alpha val="28000"/>
              </a:srgbClr>
            </a:solidFill>
            <a:ln w="3175" cap="flat" cmpd="sng" algn="ctr">
              <a:solidFill>
                <a:srgbClr val="CC0000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402" name="TextBox 233">
              <a:extLst>
                <a:ext uri="{FF2B5EF4-FFF2-40B4-BE49-F238E27FC236}">
                  <a16:creationId xmlns:a16="http://schemas.microsoft.com/office/drawing/2014/main" id="{91B4E7D9-6C4B-6C4B-86F5-8BB66F936B0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91781" y="783191"/>
              <a:ext cx="910613" cy="4761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ts val="1475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Routing</a:t>
              </a:r>
            </a:p>
            <a:p>
              <a:pPr marL="0" marR="0" lvl="0" indent="0" algn="ctr" defTabSz="914400" rtl="0" eaLnBrk="0" fontAlgn="base" latinLnBrk="0" hangingPunct="0">
                <a:lnSpc>
                  <a:spcPts val="1475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Algorithm</a:t>
              </a:r>
            </a:p>
          </p:txBody>
        </p:sp>
        <p:cxnSp>
          <p:nvCxnSpPr>
            <p:cNvPr id="403" name="Straight Arrow Connector 402">
              <a:extLst>
                <a:ext uri="{FF2B5EF4-FFF2-40B4-BE49-F238E27FC236}">
                  <a16:creationId xmlns:a16="http://schemas.microsoft.com/office/drawing/2014/main" id="{86DA61DF-3320-724E-9861-CF654B1F47AF}"/>
                </a:ext>
              </a:extLst>
            </p:cNvPr>
            <p:cNvCxnSpPr/>
            <p:nvPr/>
          </p:nvCxnSpPr>
          <p:spPr>
            <a:xfrm flipV="1">
              <a:off x="2833815" y="807352"/>
              <a:ext cx="1517968" cy="214291"/>
            </a:xfrm>
            <a:prstGeom prst="straightConnector1">
              <a:avLst/>
            </a:prstGeom>
            <a:noFill/>
            <a:ln w="25400" cap="flat" cmpd="sng" algn="ctr">
              <a:solidFill>
                <a:srgbClr val="CC0000"/>
              </a:solidFill>
              <a:prstDash val="solid"/>
              <a:headEnd type="triangle"/>
              <a:tailEnd type="triangle"/>
            </a:ln>
            <a:effectLst/>
          </p:spPr>
        </p:cxnSp>
        <p:cxnSp>
          <p:nvCxnSpPr>
            <p:cNvPr id="404" name="Straight Arrow Connector 403">
              <a:extLst>
                <a:ext uri="{FF2B5EF4-FFF2-40B4-BE49-F238E27FC236}">
                  <a16:creationId xmlns:a16="http://schemas.microsoft.com/office/drawing/2014/main" id="{FA99C173-8DEF-3940-BC9B-72CA3FA99281}"/>
                </a:ext>
              </a:extLst>
            </p:cNvPr>
            <p:cNvCxnSpPr/>
            <p:nvPr/>
          </p:nvCxnSpPr>
          <p:spPr>
            <a:xfrm>
              <a:off x="2751248" y="1201014"/>
              <a:ext cx="797092" cy="279373"/>
            </a:xfrm>
            <a:prstGeom prst="straightConnector1">
              <a:avLst/>
            </a:prstGeom>
            <a:noFill/>
            <a:ln w="25400" cap="flat" cmpd="sng" algn="ctr">
              <a:solidFill>
                <a:srgbClr val="CC0000"/>
              </a:solidFill>
              <a:prstDash val="solid"/>
              <a:headEnd type="triangle"/>
              <a:tailEnd type="triangle"/>
            </a:ln>
            <a:effectLst/>
          </p:spPr>
        </p:cxnSp>
        <p:cxnSp>
          <p:nvCxnSpPr>
            <p:cNvPr id="405" name="Straight Arrow Connector 404">
              <a:extLst>
                <a:ext uri="{FF2B5EF4-FFF2-40B4-BE49-F238E27FC236}">
                  <a16:creationId xmlns:a16="http://schemas.microsoft.com/office/drawing/2014/main" id="{57AAE988-13E3-6642-B8CC-252C9113ABCC}"/>
                </a:ext>
              </a:extLst>
            </p:cNvPr>
            <p:cNvCxnSpPr/>
            <p:nvPr/>
          </p:nvCxnSpPr>
          <p:spPr>
            <a:xfrm>
              <a:off x="4685228" y="894656"/>
              <a:ext cx="892362" cy="509538"/>
            </a:xfrm>
            <a:prstGeom prst="straightConnector1">
              <a:avLst/>
            </a:prstGeom>
            <a:noFill/>
            <a:ln w="25400" cap="flat" cmpd="sng" algn="ctr">
              <a:solidFill>
                <a:srgbClr val="CC0000"/>
              </a:solidFill>
              <a:prstDash val="solid"/>
              <a:headEnd type="triangle"/>
              <a:tailEnd type="triangle"/>
            </a:ln>
            <a:effectLst/>
          </p:spPr>
        </p:cxnSp>
        <p:cxnSp>
          <p:nvCxnSpPr>
            <p:cNvPr id="406" name="Straight Arrow Connector 405">
              <a:extLst>
                <a:ext uri="{FF2B5EF4-FFF2-40B4-BE49-F238E27FC236}">
                  <a16:creationId xmlns:a16="http://schemas.microsoft.com/office/drawing/2014/main" id="{286126FC-663F-E140-85FF-EA643857EAAB}"/>
                </a:ext>
              </a:extLst>
            </p:cNvPr>
            <p:cNvCxnSpPr/>
            <p:nvPr/>
          </p:nvCxnSpPr>
          <p:spPr>
            <a:xfrm>
              <a:off x="4801139" y="801003"/>
              <a:ext cx="1695805" cy="130162"/>
            </a:xfrm>
            <a:prstGeom prst="straightConnector1">
              <a:avLst/>
            </a:prstGeom>
            <a:noFill/>
            <a:ln w="25400" cap="flat" cmpd="sng" algn="ctr">
              <a:solidFill>
                <a:srgbClr val="CC0000"/>
              </a:solidFill>
              <a:prstDash val="solid"/>
              <a:headEnd type="triangle"/>
              <a:tailEnd type="triangle"/>
            </a:ln>
            <a:effectLst/>
          </p:spPr>
        </p:cxnSp>
        <p:sp>
          <p:nvSpPr>
            <p:cNvPr id="407" name="Oval 406">
              <a:extLst>
                <a:ext uri="{FF2B5EF4-FFF2-40B4-BE49-F238E27FC236}">
                  <a16:creationId xmlns:a16="http://schemas.microsoft.com/office/drawing/2014/main" id="{4DA7DE45-D335-D548-B5FE-488518B7B2B7}"/>
                </a:ext>
              </a:extLst>
            </p:cNvPr>
            <p:cNvSpPr/>
            <p:nvPr/>
          </p:nvSpPr>
          <p:spPr>
            <a:xfrm>
              <a:off x="6558870" y="894656"/>
              <a:ext cx="420775" cy="180957"/>
            </a:xfrm>
            <a:prstGeom prst="ellipse">
              <a:avLst/>
            </a:prstGeom>
            <a:solidFill>
              <a:srgbClr val="CC0000">
                <a:alpha val="28000"/>
              </a:srgbClr>
            </a:solidFill>
            <a:ln w="3175" cap="flat" cmpd="sng" algn="ctr">
              <a:solidFill>
                <a:srgbClr val="CC0000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408" name="Oval 407">
              <a:extLst>
                <a:ext uri="{FF2B5EF4-FFF2-40B4-BE49-F238E27FC236}">
                  <a16:creationId xmlns:a16="http://schemas.microsoft.com/office/drawing/2014/main" id="{E0F6C35C-914C-3B41-9CC4-D8179FFB699E}"/>
                </a:ext>
              </a:extLst>
            </p:cNvPr>
            <p:cNvSpPr/>
            <p:nvPr/>
          </p:nvSpPr>
          <p:spPr>
            <a:xfrm>
              <a:off x="5572826" y="1404194"/>
              <a:ext cx="420776" cy="182544"/>
            </a:xfrm>
            <a:prstGeom prst="ellipse">
              <a:avLst/>
            </a:prstGeom>
            <a:solidFill>
              <a:srgbClr val="CC0000">
                <a:alpha val="28000"/>
              </a:srgbClr>
            </a:solidFill>
            <a:ln w="3175" cap="flat" cmpd="sng" algn="ctr">
              <a:solidFill>
                <a:srgbClr val="CC0000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409" name="Oval 408">
              <a:extLst>
                <a:ext uri="{FF2B5EF4-FFF2-40B4-BE49-F238E27FC236}">
                  <a16:creationId xmlns:a16="http://schemas.microsoft.com/office/drawing/2014/main" id="{F2328B0F-766B-A544-ACA3-A1877D849A35}"/>
                </a:ext>
              </a:extLst>
            </p:cNvPr>
            <p:cNvSpPr/>
            <p:nvPr/>
          </p:nvSpPr>
          <p:spPr>
            <a:xfrm>
              <a:off x="4367661" y="707349"/>
              <a:ext cx="420775" cy="182545"/>
            </a:xfrm>
            <a:prstGeom prst="ellipse">
              <a:avLst/>
            </a:prstGeom>
            <a:solidFill>
              <a:srgbClr val="CC0000">
                <a:alpha val="28000"/>
              </a:srgbClr>
            </a:solidFill>
            <a:ln w="3175" cap="flat" cmpd="sng" algn="ctr">
              <a:solidFill>
                <a:srgbClr val="CC0000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410" name="Oval 409">
              <a:extLst>
                <a:ext uri="{FF2B5EF4-FFF2-40B4-BE49-F238E27FC236}">
                  <a16:creationId xmlns:a16="http://schemas.microsoft.com/office/drawing/2014/main" id="{4E049E95-C6A9-FE4D-937B-C134ECB1D9AB}"/>
                </a:ext>
              </a:extLst>
            </p:cNvPr>
            <p:cNvSpPr/>
            <p:nvPr/>
          </p:nvSpPr>
          <p:spPr>
            <a:xfrm>
              <a:off x="3572157" y="1402606"/>
              <a:ext cx="420776" cy="180957"/>
            </a:xfrm>
            <a:prstGeom prst="ellipse">
              <a:avLst/>
            </a:prstGeom>
            <a:solidFill>
              <a:srgbClr val="CC0000">
                <a:alpha val="28000"/>
              </a:srgbClr>
            </a:solidFill>
            <a:ln w="3175" cap="flat" cmpd="sng" algn="ctr">
              <a:solidFill>
                <a:srgbClr val="CC0000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cxnSp>
          <p:nvCxnSpPr>
            <p:cNvPr id="411" name="Straight Arrow Connector 410">
              <a:extLst>
                <a:ext uri="{FF2B5EF4-FFF2-40B4-BE49-F238E27FC236}">
                  <a16:creationId xmlns:a16="http://schemas.microsoft.com/office/drawing/2014/main" id="{C5FBB1F6-0839-A343-AE4E-8487D7B4403B}"/>
                </a:ext>
              </a:extLst>
            </p:cNvPr>
            <p:cNvCxnSpPr/>
            <p:nvPr/>
          </p:nvCxnSpPr>
          <p:spPr>
            <a:xfrm>
              <a:off x="2821113" y="1105773"/>
              <a:ext cx="2739010" cy="339692"/>
            </a:xfrm>
            <a:prstGeom prst="straightConnector1">
              <a:avLst/>
            </a:prstGeom>
            <a:noFill/>
            <a:ln w="25400" cap="flat" cmpd="sng" algn="ctr">
              <a:solidFill>
                <a:srgbClr val="CC0000"/>
              </a:solidFill>
              <a:prstDash val="solid"/>
              <a:headEnd type="triangle"/>
              <a:tailEnd type="triangle"/>
            </a:ln>
            <a:effectLst/>
          </p:spPr>
        </p:cxnSp>
        <p:cxnSp>
          <p:nvCxnSpPr>
            <p:cNvPr id="412" name="Straight Arrow Connector 411">
              <a:extLst>
                <a:ext uri="{FF2B5EF4-FFF2-40B4-BE49-F238E27FC236}">
                  <a16:creationId xmlns:a16="http://schemas.microsoft.com/office/drawing/2014/main" id="{01507C1D-D7CC-314D-9BC2-599E67963164}"/>
                </a:ext>
              </a:extLst>
            </p:cNvPr>
            <p:cNvCxnSpPr>
              <a:endCxn id="407" idx="2"/>
            </p:cNvCxnSpPr>
            <p:nvPr/>
          </p:nvCxnSpPr>
          <p:spPr>
            <a:xfrm flipV="1">
              <a:off x="3997696" y="985135"/>
              <a:ext cx="2561174" cy="469854"/>
            </a:xfrm>
            <a:prstGeom prst="straightConnector1">
              <a:avLst/>
            </a:prstGeom>
            <a:noFill/>
            <a:ln w="25400" cap="flat" cmpd="sng" algn="ctr">
              <a:solidFill>
                <a:srgbClr val="CC0000"/>
              </a:solidFill>
              <a:prstDash val="solid"/>
              <a:headEnd type="triangle"/>
              <a:tailEnd type="triangle"/>
            </a:ln>
            <a:effectLst/>
          </p:spPr>
        </p:cxnSp>
        <p:cxnSp>
          <p:nvCxnSpPr>
            <p:cNvPr id="413" name="Straight Arrow Connector 412">
              <a:extLst>
                <a:ext uri="{FF2B5EF4-FFF2-40B4-BE49-F238E27FC236}">
                  <a16:creationId xmlns:a16="http://schemas.microsoft.com/office/drawing/2014/main" id="{0D0AA51C-C88C-DA40-BB5F-C90D75401B35}"/>
                </a:ext>
              </a:extLst>
            </p:cNvPr>
            <p:cNvCxnSpPr/>
            <p:nvPr/>
          </p:nvCxnSpPr>
          <p:spPr>
            <a:xfrm flipV="1">
              <a:off x="3991345" y="1508959"/>
              <a:ext cx="1581481" cy="0"/>
            </a:xfrm>
            <a:prstGeom prst="straightConnector1">
              <a:avLst/>
            </a:prstGeom>
            <a:noFill/>
            <a:ln w="25400" cap="flat" cmpd="sng" algn="ctr">
              <a:solidFill>
                <a:srgbClr val="CC0000"/>
              </a:solidFill>
              <a:prstDash val="solid"/>
              <a:headEnd type="triangle"/>
              <a:tailEnd type="triangle"/>
            </a:ln>
            <a:effectLst/>
          </p:spPr>
        </p:cxnSp>
        <p:cxnSp>
          <p:nvCxnSpPr>
            <p:cNvPr id="414" name="Straight Arrow Connector 413">
              <a:extLst>
                <a:ext uri="{FF2B5EF4-FFF2-40B4-BE49-F238E27FC236}">
                  <a16:creationId xmlns:a16="http://schemas.microsoft.com/office/drawing/2014/main" id="{B8B513D7-9162-0648-BC71-8BEBCC27917A}"/>
                </a:ext>
              </a:extLst>
            </p:cNvPr>
            <p:cNvCxnSpPr/>
            <p:nvPr/>
          </p:nvCxnSpPr>
          <p:spPr>
            <a:xfrm flipV="1">
              <a:off x="5996777" y="1083550"/>
              <a:ext cx="751044" cy="396836"/>
            </a:xfrm>
            <a:prstGeom prst="straightConnector1">
              <a:avLst/>
            </a:prstGeom>
            <a:noFill/>
            <a:ln w="25400" cap="flat" cmpd="sng" algn="ctr">
              <a:solidFill>
                <a:srgbClr val="CC0000"/>
              </a:solidFill>
              <a:prstDash val="solid"/>
              <a:headEnd type="triangle"/>
              <a:tailEnd type="triangle"/>
            </a:ln>
            <a:effectLst/>
          </p:spPr>
        </p:cxnSp>
      </p:grpSp>
      <p:grpSp>
        <p:nvGrpSpPr>
          <p:cNvPr id="415" name="Group 414">
            <a:extLst>
              <a:ext uri="{FF2B5EF4-FFF2-40B4-BE49-F238E27FC236}">
                <a16:creationId xmlns:a16="http://schemas.microsoft.com/office/drawing/2014/main" id="{C4AAA334-C4B2-DD48-A566-2EA2C1AA11DF}"/>
              </a:ext>
            </a:extLst>
          </p:cNvPr>
          <p:cNvGrpSpPr>
            <a:grpSpLocks/>
          </p:cNvGrpSpPr>
          <p:nvPr/>
        </p:nvGrpSpPr>
        <p:grpSpPr bwMode="auto">
          <a:xfrm>
            <a:off x="3147598" y="3114745"/>
            <a:ext cx="6375400" cy="1047750"/>
            <a:chOff x="1557338" y="3074988"/>
            <a:chExt cx="6375400" cy="1047750"/>
          </a:xfrm>
        </p:grpSpPr>
        <p:sp>
          <p:nvSpPr>
            <p:cNvPr id="416" name="TextBox 232">
              <a:extLst>
                <a:ext uri="{FF2B5EF4-FFF2-40B4-BE49-F238E27FC236}">
                  <a16:creationId xmlns:a16="http://schemas.microsoft.com/office/drawing/2014/main" id="{97D7EB84-BAC0-D448-A55F-A56C30BB6A4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292975" y="3651250"/>
              <a:ext cx="595313" cy="471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ts val="1463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data</a:t>
              </a:r>
            </a:p>
            <a:p>
              <a:pPr marL="0" marR="0" lvl="0" indent="0" algn="ctr" defTabSz="914400" rtl="0" eaLnBrk="0" fontAlgn="base" latinLnBrk="0" hangingPunct="0">
                <a:lnSpc>
                  <a:spcPts val="1463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plane</a:t>
              </a:r>
            </a:p>
          </p:txBody>
        </p:sp>
        <p:sp>
          <p:nvSpPr>
            <p:cNvPr id="417" name="TextBox 233">
              <a:extLst>
                <a:ext uri="{FF2B5EF4-FFF2-40B4-BE49-F238E27FC236}">
                  <a16:creationId xmlns:a16="http://schemas.microsoft.com/office/drawing/2014/main" id="{24A4F1C7-4BF4-EB42-A291-47BAC2502CD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224713" y="3074988"/>
              <a:ext cx="708025" cy="4714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ts val="1463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control</a:t>
              </a:r>
            </a:p>
            <a:p>
              <a:pPr marL="0" marR="0" lvl="0" indent="0" algn="ctr" defTabSz="914400" rtl="0" eaLnBrk="0" fontAlgn="base" latinLnBrk="0" hangingPunct="0">
                <a:lnSpc>
                  <a:spcPts val="1463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plane</a:t>
              </a:r>
            </a:p>
          </p:txBody>
        </p:sp>
        <p:cxnSp>
          <p:nvCxnSpPr>
            <p:cNvPr id="418" name="Straight Connector 417">
              <a:extLst>
                <a:ext uri="{FF2B5EF4-FFF2-40B4-BE49-F238E27FC236}">
                  <a16:creationId xmlns:a16="http://schemas.microsoft.com/office/drawing/2014/main" id="{61FEE5A3-FA87-164D-B072-015586DE3B9B}"/>
                </a:ext>
              </a:extLst>
            </p:cNvPr>
            <p:cNvCxnSpPr/>
            <p:nvPr/>
          </p:nvCxnSpPr>
          <p:spPr>
            <a:xfrm>
              <a:off x="1557338" y="3613150"/>
              <a:ext cx="6207125" cy="0"/>
            </a:xfrm>
            <a:prstGeom prst="line">
              <a:avLst/>
            </a:prstGeom>
            <a:noFill/>
            <a:ln w="25400" cap="flat" cmpd="sng" algn="ctr">
              <a:solidFill>
                <a:srgbClr val="000000"/>
              </a:solidFill>
              <a:prstDash val="dash"/>
            </a:ln>
            <a:effectLst/>
          </p:spPr>
        </p:cxnSp>
      </p:grpSp>
      <p:grpSp>
        <p:nvGrpSpPr>
          <p:cNvPr id="419" name="Group 418">
            <a:extLst>
              <a:ext uri="{FF2B5EF4-FFF2-40B4-BE49-F238E27FC236}">
                <a16:creationId xmlns:a16="http://schemas.microsoft.com/office/drawing/2014/main" id="{DB2133B7-0204-944D-9F85-D90FA61B1AAF}"/>
              </a:ext>
            </a:extLst>
          </p:cNvPr>
          <p:cNvGrpSpPr>
            <a:grpSpLocks/>
          </p:cNvGrpSpPr>
          <p:nvPr/>
        </p:nvGrpSpPr>
        <p:grpSpPr bwMode="auto">
          <a:xfrm>
            <a:off x="3419060" y="3741807"/>
            <a:ext cx="5126038" cy="1120775"/>
            <a:chOff x="-4746102" y="4471477"/>
            <a:chExt cx="5126173" cy="1120753"/>
          </a:xfrm>
        </p:grpSpPr>
        <p:pic>
          <p:nvPicPr>
            <p:cNvPr id="420" name="Picture 10" descr="fig42_table.pdf">
              <a:extLst>
                <a:ext uri="{FF2B5EF4-FFF2-40B4-BE49-F238E27FC236}">
                  <a16:creationId xmlns:a16="http://schemas.microsoft.com/office/drawing/2014/main" id="{B9B148BF-D420-D548-A8E4-2E44EE43547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4746102" y="4471477"/>
              <a:ext cx="966463" cy="966962"/>
            </a:xfrm>
            <a:prstGeom prst="rect">
              <a:avLst/>
            </a:prstGeom>
            <a:noFill/>
            <a:ln w="9525">
              <a:solidFill>
                <a:srgbClr val="CC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421" name="Group 25">
              <a:extLst>
                <a:ext uri="{FF2B5EF4-FFF2-40B4-BE49-F238E27FC236}">
                  <a16:creationId xmlns:a16="http://schemas.microsoft.com/office/drawing/2014/main" id="{6DCB3611-5B47-554A-AF9F-B20E8866BE3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-3025264" y="5228984"/>
              <a:ext cx="3405335" cy="363246"/>
              <a:chOff x="-3025264" y="5228984"/>
              <a:chExt cx="3405335" cy="363246"/>
            </a:xfrm>
          </p:grpSpPr>
          <p:grpSp>
            <p:nvGrpSpPr>
              <p:cNvPr id="422" name="Group 241">
                <a:extLst>
                  <a:ext uri="{FF2B5EF4-FFF2-40B4-BE49-F238E27FC236}">
                    <a16:creationId xmlns:a16="http://schemas.microsoft.com/office/drawing/2014/main" id="{18B65E09-A0C2-A34F-9844-081D03E2EEEF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-3025264" y="5262858"/>
                <a:ext cx="430360" cy="329372"/>
                <a:chOff x="2931664" y="3912603"/>
                <a:chExt cx="430450" cy="329314"/>
              </a:xfrm>
            </p:grpSpPr>
            <p:sp>
              <p:nvSpPr>
                <p:cNvPr id="438" name="Rectangle 437">
                  <a:extLst>
                    <a:ext uri="{FF2B5EF4-FFF2-40B4-BE49-F238E27FC236}">
                      <a16:creationId xmlns:a16="http://schemas.microsoft.com/office/drawing/2014/main" id="{510D7726-2281-144B-B722-F9A0F8992620}"/>
                    </a:ext>
                  </a:extLst>
                </p:cNvPr>
                <p:cNvSpPr/>
                <p:nvPr/>
              </p:nvSpPr>
              <p:spPr>
                <a:xfrm>
                  <a:off x="2936485" y="3908607"/>
                  <a:ext cx="425550" cy="333310"/>
                </a:xfrm>
                <a:prstGeom prst="rect">
                  <a:avLst/>
                </a:prstGeom>
                <a:solidFill>
                  <a:srgbClr val="FFFFFF"/>
                </a:solidFill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439" name="Straight Connector 438">
                  <a:extLst>
                    <a:ext uri="{FF2B5EF4-FFF2-40B4-BE49-F238E27FC236}">
                      <a16:creationId xmlns:a16="http://schemas.microsoft.com/office/drawing/2014/main" id="{B663A8A6-A483-9C45-9694-3F60B5B96577}"/>
                    </a:ext>
                  </a:extLst>
                </p:cNvPr>
                <p:cNvCxnSpPr/>
                <p:nvPr/>
              </p:nvCxnSpPr>
              <p:spPr>
                <a:xfrm>
                  <a:off x="2931721" y="4003838"/>
                  <a:ext cx="425550" cy="0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  <p:cxnSp>
              <p:nvCxnSpPr>
                <p:cNvPr id="440" name="Straight Connector 439">
                  <a:extLst>
                    <a:ext uri="{FF2B5EF4-FFF2-40B4-BE49-F238E27FC236}">
                      <a16:creationId xmlns:a16="http://schemas.microsoft.com/office/drawing/2014/main" id="{50FC0E77-85DF-A44F-A7EA-DB2E7EDC7F79}"/>
                    </a:ext>
                  </a:extLst>
                </p:cNvPr>
                <p:cNvCxnSpPr/>
                <p:nvPr/>
              </p:nvCxnSpPr>
              <p:spPr>
                <a:xfrm>
                  <a:off x="2931721" y="4067326"/>
                  <a:ext cx="425550" cy="0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  <p:cxnSp>
              <p:nvCxnSpPr>
                <p:cNvPr id="441" name="Straight Connector 440">
                  <a:extLst>
                    <a:ext uri="{FF2B5EF4-FFF2-40B4-BE49-F238E27FC236}">
                      <a16:creationId xmlns:a16="http://schemas.microsoft.com/office/drawing/2014/main" id="{6DCCCE94-F2A7-3D41-B0D1-67C30138A31B}"/>
                    </a:ext>
                  </a:extLst>
                </p:cNvPr>
                <p:cNvCxnSpPr>
                  <a:stCxn id="438" idx="2"/>
                </p:cNvCxnSpPr>
                <p:nvPr/>
              </p:nvCxnSpPr>
              <p:spPr>
                <a:xfrm flipH="1" flipV="1">
                  <a:off x="3147672" y="4003838"/>
                  <a:ext cx="1588" cy="238079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</p:grpSp>
          <p:grpSp>
            <p:nvGrpSpPr>
              <p:cNvPr id="423" name="Group 444">
                <a:extLst>
                  <a:ext uri="{FF2B5EF4-FFF2-40B4-BE49-F238E27FC236}">
                    <a16:creationId xmlns:a16="http://schemas.microsoft.com/office/drawing/2014/main" id="{80000B7B-1868-0545-96E2-2F3AE96E33E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-2217227" y="5261364"/>
                <a:ext cx="430361" cy="329307"/>
                <a:chOff x="2931664" y="3912603"/>
                <a:chExt cx="430450" cy="329314"/>
              </a:xfrm>
            </p:grpSpPr>
            <p:sp>
              <p:nvSpPr>
                <p:cNvPr id="434" name="Rectangle 433">
                  <a:extLst>
                    <a:ext uri="{FF2B5EF4-FFF2-40B4-BE49-F238E27FC236}">
                      <a16:creationId xmlns:a16="http://schemas.microsoft.com/office/drawing/2014/main" id="{152E459E-7CA1-E445-B3BA-7DCA2E4A2C56}"/>
                    </a:ext>
                  </a:extLst>
                </p:cNvPr>
                <p:cNvSpPr/>
                <p:nvPr/>
              </p:nvSpPr>
              <p:spPr>
                <a:xfrm>
                  <a:off x="2936506" y="3908513"/>
                  <a:ext cx="425549" cy="333376"/>
                </a:xfrm>
                <a:prstGeom prst="rect">
                  <a:avLst/>
                </a:prstGeom>
                <a:solidFill>
                  <a:srgbClr val="FFFFFF"/>
                </a:solidFill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435" name="Straight Connector 434">
                  <a:extLst>
                    <a:ext uri="{FF2B5EF4-FFF2-40B4-BE49-F238E27FC236}">
                      <a16:creationId xmlns:a16="http://schemas.microsoft.com/office/drawing/2014/main" id="{89A2E2E8-DA8D-6D49-B2DC-12FC2FC6D3C4}"/>
                    </a:ext>
                  </a:extLst>
                </p:cNvPr>
                <p:cNvCxnSpPr/>
                <p:nvPr/>
              </p:nvCxnSpPr>
              <p:spPr>
                <a:xfrm>
                  <a:off x="2931743" y="4003763"/>
                  <a:ext cx="425549" cy="0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  <p:cxnSp>
              <p:nvCxnSpPr>
                <p:cNvPr id="436" name="Straight Connector 435">
                  <a:extLst>
                    <a:ext uri="{FF2B5EF4-FFF2-40B4-BE49-F238E27FC236}">
                      <a16:creationId xmlns:a16="http://schemas.microsoft.com/office/drawing/2014/main" id="{D4FBE92F-02C8-4244-A63E-618F5A912844}"/>
                    </a:ext>
                  </a:extLst>
                </p:cNvPr>
                <p:cNvCxnSpPr/>
                <p:nvPr/>
              </p:nvCxnSpPr>
              <p:spPr>
                <a:xfrm>
                  <a:off x="2931743" y="4067263"/>
                  <a:ext cx="425549" cy="0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  <p:cxnSp>
              <p:nvCxnSpPr>
                <p:cNvPr id="437" name="Straight Connector 436">
                  <a:extLst>
                    <a:ext uri="{FF2B5EF4-FFF2-40B4-BE49-F238E27FC236}">
                      <a16:creationId xmlns:a16="http://schemas.microsoft.com/office/drawing/2014/main" id="{760EDE61-1AAF-D848-91CB-39C5F318690E}"/>
                    </a:ext>
                  </a:extLst>
                </p:cNvPr>
                <p:cNvCxnSpPr>
                  <a:stCxn id="434" idx="2"/>
                </p:cNvCxnSpPr>
                <p:nvPr/>
              </p:nvCxnSpPr>
              <p:spPr>
                <a:xfrm flipH="1" flipV="1">
                  <a:off x="3147693" y="4003763"/>
                  <a:ext cx="1587" cy="238126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</p:grpSp>
          <p:grpSp>
            <p:nvGrpSpPr>
              <p:cNvPr id="424" name="Group 473">
                <a:extLst>
                  <a:ext uri="{FF2B5EF4-FFF2-40B4-BE49-F238E27FC236}">
                    <a16:creationId xmlns:a16="http://schemas.microsoft.com/office/drawing/2014/main" id="{80D1C087-9836-C245-B670-1284428A4A6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-1034539" y="5261364"/>
                <a:ext cx="430360" cy="329307"/>
                <a:chOff x="2931664" y="3912603"/>
                <a:chExt cx="430450" cy="329314"/>
              </a:xfrm>
            </p:grpSpPr>
            <p:sp>
              <p:nvSpPr>
                <p:cNvPr id="430" name="Rectangle 429">
                  <a:extLst>
                    <a:ext uri="{FF2B5EF4-FFF2-40B4-BE49-F238E27FC236}">
                      <a16:creationId xmlns:a16="http://schemas.microsoft.com/office/drawing/2014/main" id="{C9A7D412-65DC-9649-A008-5ED26335CCA7}"/>
                    </a:ext>
                  </a:extLst>
                </p:cNvPr>
                <p:cNvSpPr/>
                <p:nvPr/>
              </p:nvSpPr>
              <p:spPr>
                <a:xfrm>
                  <a:off x="2936538" y="3908513"/>
                  <a:ext cx="425550" cy="333376"/>
                </a:xfrm>
                <a:prstGeom prst="rect">
                  <a:avLst/>
                </a:prstGeom>
                <a:solidFill>
                  <a:srgbClr val="FFFFFF"/>
                </a:solidFill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431" name="Straight Connector 430">
                  <a:extLst>
                    <a:ext uri="{FF2B5EF4-FFF2-40B4-BE49-F238E27FC236}">
                      <a16:creationId xmlns:a16="http://schemas.microsoft.com/office/drawing/2014/main" id="{2F282FB7-7000-B945-8F5A-E39A5A12E34F}"/>
                    </a:ext>
                  </a:extLst>
                </p:cNvPr>
                <p:cNvCxnSpPr/>
                <p:nvPr/>
              </p:nvCxnSpPr>
              <p:spPr>
                <a:xfrm>
                  <a:off x="2931774" y="4003763"/>
                  <a:ext cx="425550" cy="0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  <p:cxnSp>
              <p:nvCxnSpPr>
                <p:cNvPr id="432" name="Straight Connector 431">
                  <a:extLst>
                    <a:ext uri="{FF2B5EF4-FFF2-40B4-BE49-F238E27FC236}">
                      <a16:creationId xmlns:a16="http://schemas.microsoft.com/office/drawing/2014/main" id="{6613E38A-F502-9F4F-9071-21665BB1F3DD}"/>
                    </a:ext>
                  </a:extLst>
                </p:cNvPr>
                <p:cNvCxnSpPr/>
                <p:nvPr/>
              </p:nvCxnSpPr>
              <p:spPr>
                <a:xfrm>
                  <a:off x="2931774" y="4067263"/>
                  <a:ext cx="425550" cy="0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  <p:cxnSp>
              <p:nvCxnSpPr>
                <p:cNvPr id="433" name="Straight Connector 432">
                  <a:extLst>
                    <a:ext uri="{FF2B5EF4-FFF2-40B4-BE49-F238E27FC236}">
                      <a16:creationId xmlns:a16="http://schemas.microsoft.com/office/drawing/2014/main" id="{29B42128-C51A-6040-824E-C554F8EE3D12}"/>
                    </a:ext>
                  </a:extLst>
                </p:cNvPr>
                <p:cNvCxnSpPr>
                  <a:stCxn id="430" idx="2"/>
                </p:cNvCxnSpPr>
                <p:nvPr/>
              </p:nvCxnSpPr>
              <p:spPr>
                <a:xfrm flipH="1" flipV="1">
                  <a:off x="3147725" y="4003763"/>
                  <a:ext cx="1588" cy="238126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</p:grpSp>
          <p:grpSp>
            <p:nvGrpSpPr>
              <p:cNvPr id="425" name="Group 502">
                <a:extLst>
                  <a:ext uri="{FF2B5EF4-FFF2-40B4-BE49-F238E27FC236}">
                    <a16:creationId xmlns:a16="http://schemas.microsoft.com/office/drawing/2014/main" id="{C30D5DDC-A13E-034A-A1BA-1E146390EA7D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-50289" y="5228984"/>
                <a:ext cx="430360" cy="350559"/>
                <a:chOff x="2931664" y="3912603"/>
                <a:chExt cx="430450" cy="329314"/>
              </a:xfrm>
            </p:grpSpPr>
            <p:sp>
              <p:nvSpPr>
                <p:cNvPr id="426" name="Rectangle 425">
                  <a:extLst>
                    <a:ext uri="{FF2B5EF4-FFF2-40B4-BE49-F238E27FC236}">
                      <a16:creationId xmlns:a16="http://schemas.microsoft.com/office/drawing/2014/main" id="{63A91007-6182-8647-9879-8292A71EAFEF}"/>
                    </a:ext>
                  </a:extLst>
                </p:cNvPr>
                <p:cNvSpPr/>
                <p:nvPr/>
              </p:nvSpPr>
              <p:spPr>
                <a:xfrm>
                  <a:off x="2936564" y="3912336"/>
                  <a:ext cx="425550" cy="329569"/>
                </a:xfrm>
                <a:prstGeom prst="rect">
                  <a:avLst/>
                </a:prstGeom>
                <a:solidFill>
                  <a:srgbClr val="FFFFFF"/>
                </a:solidFill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427" name="Straight Connector 426">
                  <a:extLst>
                    <a:ext uri="{FF2B5EF4-FFF2-40B4-BE49-F238E27FC236}">
                      <a16:creationId xmlns:a16="http://schemas.microsoft.com/office/drawing/2014/main" id="{0674F85B-15F4-F446-AD9E-DD534F9C342D}"/>
                    </a:ext>
                  </a:extLst>
                </p:cNvPr>
                <p:cNvCxnSpPr/>
                <p:nvPr/>
              </p:nvCxnSpPr>
              <p:spPr>
                <a:xfrm>
                  <a:off x="2931800" y="4003303"/>
                  <a:ext cx="425550" cy="0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  <p:cxnSp>
              <p:nvCxnSpPr>
                <p:cNvPr id="428" name="Straight Connector 427">
                  <a:extLst>
                    <a:ext uri="{FF2B5EF4-FFF2-40B4-BE49-F238E27FC236}">
                      <a16:creationId xmlns:a16="http://schemas.microsoft.com/office/drawing/2014/main" id="{60409E77-E63A-824F-A704-D7AE94C9BA5F}"/>
                    </a:ext>
                  </a:extLst>
                </p:cNvPr>
                <p:cNvCxnSpPr/>
                <p:nvPr/>
              </p:nvCxnSpPr>
              <p:spPr>
                <a:xfrm>
                  <a:off x="2931800" y="4067428"/>
                  <a:ext cx="425550" cy="0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  <p:cxnSp>
              <p:nvCxnSpPr>
                <p:cNvPr id="429" name="Straight Connector 428">
                  <a:extLst>
                    <a:ext uri="{FF2B5EF4-FFF2-40B4-BE49-F238E27FC236}">
                      <a16:creationId xmlns:a16="http://schemas.microsoft.com/office/drawing/2014/main" id="{76DF7BD3-201B-AE4F-909F-AB196C0CDB0D}"/>
                    </a:ext>
                  </a:extLst>
                </p:cNvPr>
                <p:cNvCxnSpPr>
                  <a:stCxn id="426" idx="2"/>
                </p:cNvCxnSpPr>
                <p:nvPr/>
              </p:nvCxnSpPr>
              <p:spPr>
                <a:xfrm flipH="1" flipV="1">
                  <a:off x="3147751" y="4003303"/>
                  <a:ext cx="1588" cy="238602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</p:grpSp>
        </p:grpSp>
      </p:grpSp>
      <p:grpSp>
        <p:nvGrpSpPr>
          <p:cNvPr id="442" name="Group 441">
            <a:extLst>
              <a:ext uri="{FF2B5EF4-FFF2-40B4-BE49-F238E27FC236}">
                <a16:creationId xmlns:a16="http://schemas.microsoft.com/office/drawing/2014/main" id="{DC317182-2E9B-354F-9E6B-904AD53D9670}"/>
              </a:ext>
            </a:extLst>
          </p:cNvPr>
          <p:cNvGrpSpPr>
            <a:grpSpLocks/>
          </p:cNvGrpSpPr>
          <p:nvPr/>
        </p:nvGrpSpPr>
        <p:grpSpPr bwMode="auto">
          <a:xfrm>
            <a:off x="3873085" y="2922657"/>
            <a:ext cx="4437063" cy="1577975"/>
            <a:chOff x="-4267279" y="3655204"/>
            <a:chExt cx="4437063" cy="1578510"/>
          </a:xfrm>
        </p:grpSpPr>
        <p:cxnSp>
          <p:nvCxnSpPr>
            <p:cNvPr id="443" name="Straight Arrow Connector 442">
              <a:extLst>
                <a:ext uri="{FF2B5EF4-FFF2-40B4-BE49-F238E27FC236}">
                  <a16:creationId xmlns:a16="http://schemas.microsoft.com/office/drawing/2014/main" id="{AEBEBCEA-9DEC-FC46-95E5-83FE63BD526A}"/>
                </a:ext>
              </a:extLst>
            </p:cNvPr>
            <p:cNvCxnSpPr/>
            <p:nvPr/>
          </p:nvCxnSpPr>
          <p:spPr bwMode="auto">
            <a:xfrm>
              <a:off x="-4267279" y="4047450"/>
              <a:ext cx="0" cy="422418"/>
            </a:xfrm>
            <a:prstGeom prst="straightConnector1">
              <a:avLst/>
            </a:prstGeom>
            <a:noFill/>
            <a:ln w="12700" cap="flat" cmpd="sng" algn="ctr">
              <a:solidFill>
                <a:srgbClr val="CC0000"/>
              </a:solidFill>
              <a:prstDash val="solid"/>
              <a:tailEnd type="triangle"/>
            </a:ln>
            <a:effectLst/>
          </p:spPr>
        </p:cxnSp>
        <p:cxnSp>
          <p:nvCxnSpPr>
            <p:cNvPr id="444" name="Straight Arrow Connector 443">
              <a:extLst>
                <a:ext uri="{FF2B5EF4-FFF2-40B4-BE49-F238E27FC236}">
                  <a16:creationId xmlns:a16="http://schemas.microsoft.com/office/drawing/2014/main" id="{8ADE9CEC-EEA0-A54D-AC1A-85CC293083F6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>
              <a:off x="-2808366" y="4361882"/>
              <a:ext cx="0" cy="871832"/>
            </a:xfrm>
            <a:prstGeom prst="straightConnector1">
              <a:avLst/>
            </a:prstGeom>
            <a:noFill/>
            <a:ln w="6350">
              <a:solidFill>
                <a:srgbClr val="CC0000"/>
              </a:solidFill>
              <a:round/>
              <a:headEnd/>
              <a:tailEnd type="triangle" w="med" len="med"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45" name="Straight Arrow Connector 444">
              <a:extLst>
                <a:ext uri="{FF2B5EF4-FFF2-40B4-BE49-F238E27FC236}">
                  <a16:creationId xmlns:a16="http://schemas.microsoft.com/office/drawing/2014/main" id="{6391DEC8-23F8-A847-ACF3-AD06E6E59A69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-2006679" y="3655204"/>
              <a:ext cx="6350" cy="1576922"/>
            </a:xfrm>
            <a:prstGeom prst="straightConnector1">
              <a:avLst/>
            </a:prstGeom>
            <a:noFill/>
            <a:ln w="6350">
              <a:solidFill>
                <a:srgbClr val="CC0000"/>
              </a:solidFill>
              <a:round/>
              <a:headEnd/>
              <a:tailEnd type="triangle" w="med" len="med"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46" name="Straight Arrow Connector 445">
              <a:extLst>
                <a:ext uri="{FF2B5EF4-FFF2-40B4-BE49-F238E27FC236}">
                  <a16:creationId xmlns:a16="http://schemas.microsoft.com/office/drawing/2014/main" id="{C40B4987-DD61-E544-9ED1-243F1836BF7B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-823991" y="4326945"/>
              <a:ext cx="6350" cy="905182"/>
            </a:xfrm>
            <a:prstGeom prst="straightConnector1">
              <a:avLst/>
            </a:prstGeom>
            <a:noFill/>
            <a:ln w="6350">
              <a:solidFill>
                <a:srgbClr val="CC0000"/>
              </a:solidFill>
              <a:round/>
              <a:headEnd/>
              <a:tailEnd type="triangle" w="med" len="med"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47" name="Straight Arrow Connector 446">
              <a:extLst>
                <a:ext uri="{FF2B5EF4-FFF2-40B4-BE49-F238E27FC236}">
                  <a16:creationId xmlns:a16="http://schemas.microsoft.com/office/drawing/2014/main" id="{B6FD6F72-9B1A-9E49-BC03-FF4EB3F432F8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>
              <a:off x="166609" y="3798127"/>
              <a:ext cx="3175" cy="1399062"/>
            </a:xfrm>
            <a:prstGeom prst="straightConnector1">
              <a:avLst/>
            </a:prstGeom>
            <a:noFill/>
            <a:ln w="6350">
              <a:solidFill>
                <a:srgbClr val="CC0000"/>
              </a:solidFill>
              <a:round/>
              <a:headEnd/>
              <a:tailEnd type="triangle" w="med" len="med"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448" name="Straight Connector 447">
            <a:extLst>
              <a:ext uri="{FF2B5EF4-FFF2-40B4-BE49-F238E27FC236}">
                <a16:creationId xmlns:a16="http://schemas.microsoft.com/office/drawing/2014/main" id="{EBF459C0-AF75-AC4B-82FD-7B57E1803EDC}"/>
              </a:ext>
            </a:extLst>
          </p:cNvPr>
          <p:cNvCxnSpPr/>
          <p:nvPr/>
        </p:nvCxnSpPr>
        <p:spPr>
          <a:xfrm flipH="1">
            <a:off x="2872960" y="5842070"/>
            <a:ext cx="1508125" cy="1587"/>
          </a:xfrm>
          <a:prstGeom prst="line">
            <a:avLst/>
          </a:prstGeom>
          <a:noFill/>
          <a:ln w="9525" cap="flat" cmpd="sng" algn="ctr">
            <a:solidFill>
              <a:srgbClr val="000000"/>
            </a:solidFill>
            <a:prstDash val="solid"/>
          </a:ln>
          <a:effectLst/>
        </p:spPr>
      </p:cxnSp>
      <p:sp>
        <p:nvSpPr>
          <p:cNvPr id="449" name="TextBox 265">
            <a:extLst>
              <a:ext uri="{FF2B5EF4-FFF2-40B4-BE49-F238E27FC236}">
                <a16:creationId xmlns:a16="http://schemas.microsoft.com/office/drawing/2014/main" id="{8D6CC213-50D8-D143-AB2E-8A70AD0BD3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89073" y="5513457"/>
            <a:ext cx="263525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1</a:t>
            </a:r>
          </a:p>
        </p:txBody>
      </p:sp>
      <p:sp>
        <p:nvSpPr>
          <p:cNvPr id="450" name="TextBox 281">
            <a:extLst>
              <a:ext uri="{FF2B5EF4-FFF2-40B4-BE49-F238E27FC236}">
                <a16:creationId xmlns:a16="http://schemas.microsoft.com/office/drawing/2014/main" id="{FD871173-63C8-004A-B893-95B0B94D0C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63698" y="5800795"/>
            <a:ext cx="263525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2</a:t>
            </a:r>
          </a:p>
        </p:txBody>
      </p:sp>
      <p:grpSp>
        <p:nvGrpSpPr>
          <p:cNvPr id="451" name="Group 5">
            <a:extLst>
              <a:ext uri="{FF2B5EF4-FFF2-40B4-BE49-F238E27FC236}">
                <a16:creationId xmlns:a16="http://schemas.microsoft.com/office/drawing/2014/main" id="{57C14B28-467E-9240-8CC3-03FBD986B649}"/>
              </a:ext>
            </a:extLst>
          </p:cNvPr>
          <p:cNvGrpSpPr>
            <a:grpSpLocks/>
          </p:cNvGrpSpPr>
          <p:nvPr/>
        </p:nvGrpSpPr>
        <p:grpSpPr bwMode="auto">
          <a:xfrm>
            <a:off x="2528473" y="5276920"/>
            <a:ext cx="1616075" cy="487362"/>
            <a:chOff x="-4079003" y="2717403"/>
            <a:chExt cx="1616718" cy="488475"/>
          </a:xfrm>
        </p:grpSpPr>
        <p:sp>
          <p:nvSpPr>
            <p:cNvPr id="453" name="Rectangle 98">
              <a:extLst>
                <a:ext uri="{FF2B5EF4-FFF2-40B4-BE49-F238E27FC236}">
                  <a16:creationId xmlns:a16="http://schemas.microsoft.com/office/drawing/2014/main" id="{693A8054-41EF-F147-A07F-2F6F499255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079003" y="2985994"/>
              <a:ext cx="1281675" cy="208750"/>
            </a:xfrm>
            <a:prstGeom prst="rect">
              <a:avLst/>
            </a:prstGeom>
            <a:solidFill>
              <a:srgbClr val="3333CC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54" name="Line 99">
              <a:extLst>
                <a:ext uri="{FF2B5EF4-FFF2-40B4-BE49-F238E27FC236}">
                  <a16:creationId xmlns:a16="http://schemas.microsoft.com/office/drawing/2014/main" id="{F72989E1-2AE2-724E-BB5A-C3EDBBB6AF6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-2933828" y="3101502"/>
              <a:ext cx="471543" cy="0"/>
            </a:xfrm>
            <a:prstGeom prst="line">
              <a:avLst/>
            </a:prstGeom>
            <a:noFill/>
            <a:ln w="9525">
              <a:solidFill>
                <a:srgbClr val="3333CC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55" name="Rectangle 104">
              <a:extLst>
                <a:ext uri="{FF2B5EF4-FFF2-40B4-BE49-F238E27FC236}">
                  <a16:creationId xmlns:a16="http://schemas.microsoft.com/office/drawing/2014/main" id="{5AC95A09-8057-7147-9F57-6EFF2A5E53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3377007" y="2988777"/>
              <a:ext cx="476861" cy="210142"/>
            </a:xfrm>
            <a:prstGeom prst="rect">
              <a:avLst/>
            </a:prstGeom>
            <a:solidFill>
              <a:srgbClr val="00CC9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56" name="Text Box 105">
              <a:extLst>
                <a:ext uri="{FF2B5EF4-FFF2-40B4-BE49-F238E27FC236}">
                  <a16:creationId xmlns:a16="http://schemas.microsoft.com/office/drawing/2014/main" id="{47FDF11B-1F9E-D148-996F-69ECC9F11F2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-3430189" y="2965119"/>
              <a:ext cx="581451" cy="2407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0111</a:t>
              </a:r>
            </a:p>
          </p:txBody>
        </p:sp>
        <p:sp>
          <p:nvSpPr>
            <p:cNvPr id="457" name="Line 119">
              <a:extLst>
                <a:ext uri="{FF2B5EF4-FFF2-40B4-BE49-F238E27FC236}">
                  <a16:creationId xmlns:a16="http://schemas.microsoft.com/office/drawing/2014/main" id="{CD73CAA3-C367-7049-8128-3C09B270BBE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-3621642" y="2717403"/>
              <a:ext cx="405953" cy="30060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458" name="Freeform 120">
            <a:extLst>
              <a:ext uri="{FF2B5EF4-FFF2-40B4-BE49-F238E27FC236}">
                <a16:creationId xmlns:a16="http://schemas.microsoft.com/office/drawing/2014/main" id="{9B17F469-9813-DD46-ADCC-A6A37DCBE4CD}"/>
              </a:ext>
            </a:extLst>
          </p:cNvPr>
          <p:cNvSpPr>
            <a:spLocks/>
          </p:cNvSpPr>
          <p:nvPr/>
        </p:nvSpPr>
        <p:spPr bwMode="auto">
          <a:xfrm>
            <a:off x="4084223" y="5708720"/>
            <a:ext cx="982662" cy="233362"/>
          </a:xfrm>
          <a:custGeom>
            <a:avLst/>
            <a:gdLst>
              <a:gd name="T0" fmla="*/ 0 w 554"/>
              <a:gd name="T1" fmla="*/ 2147483647 h 167"/>
              <a:gd name="T2" fmla="*/ 2147483647 w 554"/>
              <a:gd name="T3" fmla="*/ 2147483647 h 167"/>
              <a:gd name="T4" fmla="*/ 2147483647 w 554"/>
              <a:gd name="T5" fmla="*/ 2147483647 h 167"/>
              <a:gd name="T6" fmla="*/ 0 60000 65536"/>
              <a:gd name="T7" fmla="*/ 0 60000 65536"/>
              <a:gd name="T8" fmla="*/ 0 60000 65536"/>
              <a:gd name="T9" fmla="*/ 0 w 554"/>
              <a:gd name="T10" fmla="*/ 0 h 167"/>
              <a:gd name="T11" fmla="*/ 554 w 554"/>
              <a:gd name="T12" fmla="*/ 167 h 167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554" h="167">
                <a:moveTo>
                  <a:pt x="0" y="10"/>
                </a:moveTo>
                <a:cubicBezTo>
                  <a:pt x="102" y="0"/>
                  <a:pt x="240" y="5"/>
                  <a:pt x="324" y="26"/>
                </a:cubicBezTo>
                <a:cubicBezTo>
                  <a:pt x="416" y="52"/>
                  <a:pt x="502" y="120"/>
                  <a:pt x="554" y="167"/>
                </a:cubicBezTo>
              </a:path>
            </a:pathLst>
          </a:custGeom>
          <a:noFill/>
          <a:ln w="57150" cmpd="sng">
            <a:solidFill>
              <a:srgbClr val="FF3300"/>
            </a:solidFill>
            <a:round/>
            <a:headEnd type="non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459" name="Group 357">
            <a:extLst>
              <a:ext uri="{FF2B5EF4-FFF2-40B4-BE49-F238E27FC236}">
                <a16:creationId xmlns:a16="http://schemas.microsoft.com/office/drawing/2014/main" id="{F5E5FC5C-1765-2446-9583-0A67B919000D}"/>
              </a:ext>
            </a:extLst>
          </p:cNvPr>
          <p:cNvGrpSpPr>
            <a:grpSpLocks/>
          </p:cNvGrpSpPr>
          <p:nvPr/>
        </p:nvGrpSpPr>
        <p:grpSpPr bwMode="auto">
          <a:xfrm>
            <a:off x="4304885" y="5699195"/>
            <a:ext cx="565150" cy="293687"/>
            <a:chOff x="1871277" y="1576300"/>
            <a:chExt cx="1128371" cy="437861"/>
          </a:xfrm>
        </p:grpSpPr>
        <p:sp>
          <p:nvSpPr>
            <p:cNvPr id="460" name="Oval 459">
              <a:extLst>
                <a:ext uri="{FF2B5EF4-FFF2-40B4-BE49-F238E27FC236}">
                  <a16:creationId xmlns:a16="http://schemas.microsoft.com/office/drawing/2014/main" id="{BE27647C-3DCE-C848-8559-90456AA1A4C1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874448" y="1694641"/>
              <a:ext cx="1125200" cy="319520"/>
            </a:xfrm>
            <a:prstGeom prst="ellipse">
              <a:avLst/>
            </a:prstGeom>
            <a:gradFill rotWithShape="1">
              <a:gsLst>
                <a:gs pos="0">
                  <a:srgbClr val="262699"/>
                </a:gs>
                <a:gs pos="53000">
                  <a:srgbClr val="8585E0"/>
                </a:gs>
                <a:gs pos="100000">
                  <a:srgbClr val="262699"/>
                </a:gs>
              </a:gsLst>
              <a:lin ang="0" scaled="1"/>
            </a:gradFill>
            <a:ln w="6350">
              <a:solidFill>
                <a:srgbClr val="000000"/>
              </a:solidFill>
              <a:round/>
              <a:headEnd/>
              <a:tailE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solidFill>
                    <a:srgbClr val="000000"/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61" name="Rectangle 460">
              <a:extLst>
                <a:ext uri="{FF2B5EF4-FFF2-40B4-BE49-F238E27FC236}">
                  <a16:creationId xmlns:a16="http://schemas.microsoft.com/office/drawing/2014/main" id="{59B28033-FF2E-0D49-AE8B-150A3DAC870E}"/>
                </a:ext>
              </a:extLst>
            </p:cNvPr>
            <p:cNvSpPr/>
            <p:nvPr/>
          </p:nvSpPr>
          <p:spPr bwMode="auto">
            <a:xfrm>
              <a:off x="1871277" y="1739610"/>
              <a:ext cx="1128371" cy="115975"/>
            </a:xfrm>
            <a:prstGeom prst="rect">
              <a:avLst/>
            </a:prstGeom>
            <a:gradFill rotWithShape="1">
              <a:gsLst>
                <a:gs pos="0">
                  <a:srgbClr val="3333CC">
                    <a:lumMod val="75000"/>
                  </a:srgbClr>
                </a:gs>
                <a:gs pos="53000">
                  <a:srgbClr val="3333CC">
                    <a:lumMod val="60000"/>
                    <a:lumOff val="40000"/>
                  </a:srgbClr>
                </a:gs>
                <a:gs pos="100000">
                  <a:srgbClr val="3333CC">
                    <a:lumMod val="75000"/>
                  </a:srgbClr>
                </a:gs>
              </a:gsLst>
              <a:lin ang="108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462" name="Oval 461">
              <a:extLst>
                <a:ext uri="{FF2B5EF4-FFF2-40B4-BE49-F238E27FC236}">
                  <a16:creationId xmlns:a16="http://schemas.microsoft.com/office/drawing/2014/main" id="{90E87BE2-8DD5-F949-9609-CEE42558EC6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871277" y="1576300"/>
              <a:ext cx="1125202" cy="319520"/>
            </a:xfrm>
            <a:prstGeom prst="ellipse">
              <a:avLst/>
            </a:prstGeom>
            <a:solidFill>
              <a:srgbClr val="BFBFBF"/>
            </a:solidFill>
            <a:ln w="6350">
              <a:solidFill>
                <a:srgbClr val="000000"/>
              </a:solidFill>
              <a:round/>
              <a:headEnd/>
              <a:tailE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solidFill>
                    <a:srgbClr val="000000"/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63" name="Freeform 462">
              <a:extLst>
                <a:ext uri="{FF2B5EF4-FFF2-40B4-BE49-F238E27FC236}">
                  <a16:creationId xmlns:a16="http://schemas.microsoft.com/office/drawing/2014/main" id="{E67E4AB2-89E6-9547-93D2-34CED5D46ECE}"/>
                </a:ext>
              </a:extLst>
            </p:cNvPr>
            <p:cNvSpPr/>
            <p:nvPr/>
          </p:nvSpPr>
          <p:spPr bwMode="auto">
            <a:xfrm>
              <a:off x="2159710" y="1673339"/>
              <a:ext cx="548337" cy="160944"/>
            </a:xfrm>
            <a:custGeom>
              <a:avLst/>
              <a:gdLst>
                <a:gd name="connsiteX0" fmla="*/ 1486231 w 2944854"/>
                <a:gd name="connsiteY0" fmla="*/ 727041 h 1302232"/>
                <a:gd name="connsiteX1" fmla="*/ 257675 w 2944854"/>
                <a:gd name="connsiteY1" fmla="*/ 1302232 h 1302232"/>
                <a:gd name="connsiteX2" fmla="*/ 0 w 2944854"/>
                <a:gd name="connsiteY2" fmla="*/ 1228607 h 1302232"/>
                <a:gd name="connsiteX3" fmla="*/ 911064 w 2944854"/>
                <a:gd name="connsiteY3" fmla="*/ 837478 h 1302232"/>
                <a:gd name="connsiteX4" fmla="*/ 883456 w 2944854"/>
                <a:gd name="connsiteY4" fmla="*/ 450949 h 1302232"/>
                <a:gd name="connsiteX5" fmla="*/ 161047 w 2944854"/>
                <a:gd name="connsiteY5" fmla="*/ 119640 h 1302232"/>
                <a:gd name="connsiteX6" fmla="*/ 404917 w 2944854"/>
                <a:gd name="connsiteY6" fmla="*/ 50617 h 1302232"/>
                <a:gd name="connsiteX7" fmla="*/ 1477028 w 2944854"/>
                <a:gd name="connsiteY7" fmla="*/ 501566 h 1302232"/>
                <a:gd name="connsiteX8" fmla="*/ 2572146 w 2944854"/>
                <a:gd name="connsiteY8" fmla="*/ 0 h 1302232"/>
                <a:gd name="connsiteX9" fmla="*/ 2875834 w 2944854"/>
                <a:gd name="connsiteY9" fmla="*/ 96632 h 1302232"/>
                <a:gd name="connsiteX10" fmla="*/ 2079803 w 2944854"/>
                <a:gd name="connsiteY10" fmla="*/ 432543 h 1302232"/>
                <a:gd name="connsiteX11" fmla="*/ 2240850 w 2944854"/>
                <a:gd name="connsiteY11" fmla="*/ 920305 h 1302232"/>
                <a:gd name="connsiteX12" fmla="*/ 2944854 w 2944854"/>
                <a:gd name="connsiteY12" fmla="*/ 1228607 h 1302232"/>
                <a:gd name="connsiteX13" fmla="*/ 2733192 w 2944854"/>
                <a:gd name="connsiteY13" fmla="*/ 1297630 h 1302232"/>
                <a:gd name="connsiteX14" fmla="*/ 1486231 w 2944854"/>
                <a:gd name="connsiteY14" fmla="*/ 727041 h 1302232"/>
                <a:gd name="connsiteX0" fmla="*/ 1486231 w 2944854"/>
                <a:gd name="connsiteY0" fmla="*/ 727041 h 1316375"/>
                <a:gd name="connsiteX1" fmla="*/ 257675 w 2944854"/>
                <a:gd name="connsiteY1" fmla="*/ 1302232 h 1316375"/>
                <a:gd name="connsiteX2" fmla="*/ 0 w 2944854"/>
                <a:gd name="connsiteY2" fmla="*/ 1228607 h 1316375"/>
                <a:gd name="connsiteX3" fmla="*/ 911064 w 2944854"/>
                <a:gd name="connsiteY3" fmla="*/ 837478 h 1316375"/>
                <a:gd name="connsiteX4" fmla="*/ 883456 w 2944854"/>
                <a:gd name="connsiteY4" fmla="*/ 450949 h 1316375"/>
                <a:gd name="connsiteX5" fmla="*/ 161047 w 2944854"/>
                <a:gd name="connsiteY5" fmla="*/ 119640 h 1316375"/>
                <a:gd name="connsiteX6" fmla="*/ 404917 w 2944854"/>
                <a:gd name="connsiteY6" fmla="*/ 50617 h 1316375"/>
                <a:gd name="connsiteX7" fmla="*/ 1477028 w 2944854"/>
                <a:gd name="connsiteY7" fmla="*/ 501566 h 1316375"/>
                <a:gd name="connsiteX8" fmla="*/ 2572146 w 2944854"/>
                <a:gd name="connsiteY8" fmla="*/ 0 h 1316375"/>
                <a:gd name="connsiteX9" fmla="*/ 2875834 w 2944854"/>
                <a:gd name="connsiteY9" fmla="*/ 96632 h 1316375"/>
                <a:gd name="connsiteX10" fmla="*/ 2079803 w 2944854"/>
                <a:gd name="connsiteY10" fmla="*/ 432543 h 1316375"/>
                <a:gd name="connsiteX11" fmla="*/ 2240850 w 2944854"/>
                <a:gd name="connsiteY11" fmla="*/ 920305 h 1316375"/>
                <a:gd name="connsiteX12" fmla="*/ 2944854 w 2944854"/>
                <a:gd name="connsiteY12" fmla="*/ 1228607 h 1316375"/>
                <a:gd name="connsiteX13" fmla="*/ 2756623 w 2944854"/>
                <a:gd name="connsiteY13" fmla="*/ 1316375 h 1316375"/>
                <a:gd name="connsiteX14" fmla="*/ 1486231 w 2944854"/>
                <a:gd name="connsiteY14" fmla="*/ 727041 h 1316375"/>
                <a:gd name="connsiteX0" fmla="*/ 1486231 w 3024520"/>
                <a:gd name="connsiteY0" fmla="*/ 727041 h 1316375"/>
                <a:gd name="connsiteX1" fmla="*/ 257675 w 3024520"/>
                <a:gd name="connsiteY1" fmla="*/ 1302232 h 1316375"/>
                <a:gd name="connsiteX2" fmla="*/ 0 w 3024520"/>
                <a:gd name="connsiteY2" fmla="*/ 1228607 h 1316375"/>
                <a:gd name="connsiteX3" fmla="*/ 911064 w 3024520"/>
                <a:gd name="connsiteY3" fmla="*/ 837478 h 1316375"/>
                <a:gd name="connsiteX4" fmla="*/ 883456 w 3024520"/>
                <a:gd name="connsiteY4" fmla="*/ 450949 h 1316375"/>
                <a:gd name="connsiteX5" fmla="*/ 161047 w 3024520"/>
                <a:gd name="connsiteY5" fmla="*/ 119640 h 1316375"/>
                <a:gd name="connsiteX6" fmla="*/ 404917 w 3024520"/>
                <a:gd name="connsiteY6" fmla="*/ 50617 h 1316375"/>
                <a:gd name="connsiteX7" fmla="*/ 1477028 w 3024520"/>
                <a:gd name="connsiteY7" fmla="*/ 501566 h 1316375"/>
                <a:gd name="connsiteX8" fmla="*/ 2572146 w 3024520"/>
                <a:gd name="connsiteY8" fmla="*/ 0 h 1316375"/>
                <a:gd name="connsiteX9" fmla="*/ 2875834 w 3024520"/>
                <a:gd name="connsiteY9" fmla="*/ 96632 h 1316375"/>
                <a:gd name="connsiteX10" fmla="*/ 2079803 w 3024520"/>
                <a:gd name="connsiteY10" fmla="*/ 432543 h 1316375"/>
                <a:gd name="connsiteX11" fmla="*/ 2240850 w 3024520"/>
                <a:gd name="connsiteY11" fmla="*/ 920305 h 1316375"/>
                <a:gd name="connsiteX12" fmla="*/ 3024520 w 3024520"/>
                <a:gd name="connsiteY12" fmla="*/ 1228607 h 1316375"/>
                <a:gd name="connsiteX13" fmla="*/ 2756623 w 3024520"/>
                <a:gd name="connsiteY13" fmla="*/ 1316375 h 1316375"/>
                <a:gd name="connsiteX14" fmla="*/ 1486231 w 3024520"/>
                <a:gd name="connsiteY14" fmla="*/ 727041 h 1316375"/>
                <a:gd name="connsiteX0" fmla="*/ 1537780 w 3076069"/>
                <a:gd name="connsiteY0" fmla="*/ 727041 h 1316375"/>
                <a:gd name="connsiteX1" fmla="*/ 309224 w 3076069"/>
                <a:gd name="connsiteY1" fmla="*/ 1302232 h 1316375"/>
                <a:gd name="connsiteX2" fmla="*/ 0 w 3076069"/>
                <a:gd name="connsiteY2" fmla="*/ 1228607 h 1316375"/>
                <a:gd name="connsiteX3" fmla="*/ 962613 w 3076069"/>
                <a:gd name="connsiteY3" fmla="*/ 837478 h 1316375"/>
                <a:gd name="connsiteX4" fmla="*/ 935005 w 3076069"/>
                <a:gd name="connsiteY4" fmla="*/ 450949 h 1316375"/>
                <a:gd name="connsiteX5" fmla="*/ 212596 w 3076069"/>
                <a:gd name="connsiteY5" fmla="*/ 119640 h 1316375"/>
                <a:gd name="connsiteX6" fmla="*/ 456466 w 3076069"/>
                <a:gd name="connsiteY6" fmla="*/ 50617 h 1316375"/>
                <a:gd name="connsiteX7" fmla="*/ 1528577 w 3076069"/>
                <a:gd name="connsiteY7" fmla="*/ 501566 h 1316375"/>
                <a:gd name="connsiteX8" fmla="*/ 2623695 w 3076069"/>
                <a:gd name="connsiteY8" fmla="*/ 0 h 1316375"/>
                <a:gd name="connsiteX9" fmla="*/ 2927383 w 3076069"/>
                <a:gd name="connsiteY9" fmla="*/ 96632 h 1316375"/>
                <a:gd name="connsiteX10" fmla="*/ 2131352 w 3076069"/>
                <a:gd name="connsiteY10" fmla="*/ 432543 h 1316375"/>
                <a:gd name="connsiteX11" fmla="*/ 2292399 w 3076069"/>
                <a:gd name="connsiteY11" fmla="*/ 920305 h 1316375"/>
                <a:gd name="connsiteX12" fmla="*/ 3076069 w 3076069"/>
                <a:gd name="connsiteY12" fmla="*/ 1228607 h 1316375"/>
                <a:gd name="connsiteX13" fmla="*/ 2808172 w 3076069"/>
                <a:gd name="connsiteY13" fmla="*/ 1316375 h 1316375"/>
                <a:gd name="connsiteX14" fmla="*/ 1537780 w 3076069"/>
                <a:gd name="connsiteY14" fmla="*/ 727041 h 1316375"/>
                <a:gd name="connsiteX0" fmla="*/ 1537780 w 3076069"/>
                <a:gd name="connsiteY0" fmla="*/ 727041 h 1321259"/>
                <a:gd name="connsiteX1" fmla="*/ 313981 w 3076069"/>
                <a:gd name="connsiteY1" fmla="*/ 1321259 h 1321259"/>
                <a:gd name="connsiteX2" fmla="*/ 0 w 3076069"/>
                <a:gd name="connsiteY2" fmla="*/ 1228607 h 1321259"/>
                <a:gd name="connsiteX3" fmla="*/ 962613 w 3076069"/>
                <a:gd name="connsiteY3" fmla="*/ 837478 h 1321259"/>
                <a:gd name="connsiteX4" fmla="*/ 935005 w 3076069"/>
                <a:gd name="connsiteY4" fmla="*/ 450949 h 1321259"/>
                <a:gd name="connsiteX5" fmla="*/ 212596 w 3076069"/>
                <a:gd name="connsiteY5" fmla="*/ 119640 h 1321259"/>
                <a:gd name="connsiteX6" fmla="*/ 456466 w 3076069"/>
                <a:gd name="connsiteY6" fmla="*/ 50617 h 1321259"/>
                <a:gd name="connsiteX7" fmla="*/ 1528577 w 3076069"/>
                <a:gd name="connsiteY7" fmla="*/ 501566 h 1321259"/>
                <a:gd name="connsiteX8" fmla="*/ 2623695 w 3076069"/>
                <a:gd name="connsiteY8" fmla="*/ 0 h 1321259"/>
                <a:gd name="connsiteX9" fmla="*/ 2927383 w 3076069"/>
                <a:gd name="connsiteY9" fmla="*/ 96632 h 1321259"/>
                <a:gd name="connsiteX10" fmla="*/ 2131352 w 3076069"/>
                <a:gd name="connsiteY10" fmla="*/ 432543 h 1321259"/>
                <a:gd name="connsiteX11" fmla="*/ 2292399 w 3076069"/>
                <a:gd name="connsiteY11" fmla="*/ 920305 h 1321259"/>
                <a:gd name="connsiteX12" fmla="*/ 3076069 w 3076069"/>
                <a:gd name="connsiteY12" fmla="*/ 1228607 h 1321259"/>
                <a:gd name="connsiteX13" fmla="*/ 2808172 w 3076069"/>
                <a:gd name="connsiteY13" fmla="*/ 1316375 h 1321259"/>
                <a:gd name="connsiteX14" fmla="*/ 1537780 w 3076069"/>
                <a:gd name="connsiteY14" fmla="*/ 727041 h 1321259"/>
                <a:gd name="connsiteX0" fmla="*/ 1537780 w 3076069"/>
                <a:gd name="connsiteY0" fmla="*/ 750825 h 1321259"/>
                <a:gd name="connsiteX1" fmla="*/ 313981 w 3076069"/>
                <a:gd name="connsiteY1" fmla="*/ 1321259 h 1321259"/>
                <a:gd name="connsiteX2" fmla="*/ 0 w 3076069"/>
                <a:gd name="connsiteY2" fmla="*/ 1228607 h 1321259"/>
                <a:gd name="connsiteX3" fmla="*/ 962613 w 3076069"/>
                <a:gd name="connsiteY3" fmla="*/ 837478 h 1321259"/>
                <a:gd name="connsiteX4" fmla="*/ 935005 w 3076069"/>
                <a:gd name="connsiteY4" fmla="*/ 450949 h 1321259"/>
                <a:gd name="connsiteX5" fmla="*/ 212596 w 3076069"/>
                <a:gd name="connsiteY5" fmla="*/ 119640 h 1321259"/>
                <a:gd name="connsiteX6" fmla="*/ 456466 w 3076069"/>
                <a:gd name="connsiteY6" fmla="*/ 50617 h 1321259"/>
                <a:gd name="connsiteX7" fmla="*/ 1528577 w 3076069"/>
                <a:gd name="connsiteY7" fmla="*/ 501566 h 1321259"/>
                <a:gd name="connsiteX8" fmla="*/ 2623695 w 3076069"/>
                <a:gd name="connsiteY8" fmla="*/ 0 h 1321259"/>
                <a:gd name="connsiteX9" fmla="*/ 2927383 w 3076069"/>
                <a:gd name="connsiteY9" fmla="*/ 96632 h 1321259"/>
                <a:gd name="connsiteX10" fmla="*/ 2131352 w 3076069"/>
                <a:gd name="connsiteY10" fmla="*/ 432543 h 1321259"/>
                <a:gd name="connsiteX11" fmla="*/ 2292399 w 3076069"/>
                <a:gd name="connsiteY11" fmla="*/ 920305 h 1321259"/>
                <a:gd name="connsiteX12" fmla="*/ 3076069 w 3076069"/>
                <a:gd name="connsiteY12" fmla="*/ 1228607 h 1321259"/>
                <a:gd name="connsiteX13" fmla="*/ 2808172 w 3076069"/>
                <a:gd name="connsiteY13" fmla="*/ 1316375 h 1321259"/>
                <a:gd name="connsiteX14" fmla="*/ 1537780 w 3076069"/>
                <a:gd name="connsiteY14" fmla="*/ 750825 h 132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076069" h="1321259">
                  <a:moveTo>
                    <a:pt x="1537780" y="750825"/>
                  </a:moveTo>
                  <a:lnTo>
                    <a:pt x="313981" y="1321259"/>
                  </a:lnTo>
                  <a:lnTo>
                    <a:pt x="0" y="1228607"/>
                  </a:lnTo>
                  <a:lnTo>
                    <a:pt x="962613" y="837478"/>
                  </a:lnTo>
                  <a:lnTo>
                    <a:pt x="935005" y="450949"/>
                  </a:lnTo>
                  <a:lnTo>
                    <a:pt x="212596" y="119640"/>
                  </a:lnTo>
                  <a:lnTo>
                    <a:pt x="456466" y="50617"/>
                  </a:lnTo>
                  <a:lnTo>
                    <a:pt x="1528577" y="501566"/>
                  </a:lnTo>
                  <a:lnTo>
                    <a:pt x="2623695" y="0"/>
                  </a:lnTo>
                  <a:lnTo>
                    <a:pt x="2927383" y="96632"/>
                  </a:lnTo>
                  <a:lnTo>
                    <a:pt x="2131352" y="432543"/>
                  </a:lnTo>
                  <a:lnTo>
                    <a:pt x="2292399" y="920305"/>
                  </a:lnTo>
                  <a:lnTo>
                    <a:pt x="3076069" y="1228607"/>
                  </a:lnTo>
                  <a:lnTo>
                    <a:pt x="2808172" y="1316375"/>
                  </a:lnTo>
                  <a:lnTo>
                    <a:pt x="1537780" y="750825"/>
                  </a:lnTo>
                  <a:close/>
                </a:path>
              </a:pathLst>
            </a:custGeom>
            <a:solidFill>
              <a:srgbClr val="3333CC">
                <a:lumMod val="60000"/>
                <a:lumOff val="40000"/>
              </a:srgbClr>
            </a:solidFill>
            <a:ln w="952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464" name="Freeform 463">
              <a:extLst>
                <a:ext uri="{FF2B5EF4-FFF2-40B4-BE49-F238E27FC236}">
                  <a16:creationId xmlns:a16="http://schemas.microsoft.com/office/drawing/2014/main" id="{E0013E89-2E09-C94F-888A-0764BFC4C3D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02657" y="1633104"/>
              <a:ext cx="662442" cy="111240"/>
            </a:xfrm>
            <a:custGeom>
              <a:avLst/>
              <a:gdLst>
                <a:gd name="T0" fmla="*/ 0 w 3723451"/>
                <a:gd name="T1" fmla="*/ 27215 h 932950"/>
                <a:gd name="T2" fmla="*/ 116561 w 3723451"/>
                <a:gd name="T3" fmla="*/ 321 h 932950"/>
                <a:gd name="T4" fmla="*/ 330163 w 3723451"/>
                <a:gd name="T5" fmla="*/ 62069 h 932950"/>
                <a:gd name="T6" fmla="*/ 533941 w 3723451"/>
                <a:gd name="T7" fmla="*/ 0 h 932950"/>
                <a:gd name="T8" fmla="*/ 662442 w 3723451"/>
                <a:gd name="T9" fmla="*/ 24699 h 932950"/>
                <a:gd name="T10" fmla="*/ 566838 w 3723451"/>
                <a:gd name="T11" fmla="*/ 55071 h 932950"/>
                <a:gd name="T12" fmla="*/ 536057 w 3723451"/>
                <a:gd name="T13" fmla="*/ 46883 h 932950"/>
                <a:gd name="T14" fmla="*/ 333916 w 3723451"/>
                <a:gd name="T15" fmla="*/ 111240 h 932950"/>
                <a:gd name="T16" fmla="*/ 126604 w 3723451"/>
                <a:gd name="T17" fmla="*/ 49250 h 932950"/>
                <a:gd name="T18" fmla="*/ 93085 w 3723451"/>
                <a:gd name="T19" fmla="*/ 55941 h 932950"/>
                <a:gd name="T20" fmla="*/ 0 w 3723451"/>
                <a:gd name="T21" fmla="*/ 27215 h 93295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3723451" h="932950">
                  <a:moveTo>
                    <a:pt x="0" y="228246"/>
                  </a:moveTo>
                  <a:lnTo>
                    <a:pt x="655168" y="2690"/>
                  </a:lnTo>
                  <a:lnTo>
                    <a:pt x="1855778" y="520562"/>
                  </a:lnTo>
                  <a:lnTo>
                    <a:pt x="3001174" y="0"/>
                  </a:lnTo>
                  <a:lnTo>
                    <a:pt x="3723451" y="207149"/>
                  </a:lnTo>
                  <a:lnTo>
                    <a:pt x="3186079" y="461874"/>
                  </a:lnTo>
                  <a:lnTo>
                    <a:pt x="3013067" y="393200"/>
                  </a:lnTo>
                  <a:lnTo>
                    <a:pt x="1876873" y="932950"/>
                  </a:lnTo>
                  <a:lnTo>
                    <a:pt x="711613" y="413055"/>
                  </a:lnTo>
                  <a:lnTo>
                    <a:pt x="523214" y="469166"/>
                  </a:lnTo>
                  <a:lnTo>
                    <a:pt x="0" y="228246"/>
                  </a:ln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65" name="Freeform 464">
              <a:extLst>
                <a:ext uri="{FF2B5EF4-FFF2-40B4-BE49-F238E27FC236}">
                  <a16:creationId xmlns:a16="http://schemas.microsoft.com/office/drawing/2014/main" id="{D4D31051-3F76-8D4A-A94B-F0DCA0AFF2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536889" y="1727776"/>
              <a:ext cx="244059" cy="97039"/>
            </a:xfrm>
            <a:custGeom>
              <a:avLst/>
              <a:gdLst>
                <a:gd name="T0" fmla="*/ 0 w 1366596"/>
                <a:gd name="T1" fmla="*/ 0 h 809868"/>
                <a:gd name="T2" fmla="*/ 244059 w 1366596"/>
                <a:gd name="T3" fmla="*/ 74985 h 809868"/>
                <a:gd name="T4" fmla="*/ 154488 w 1366596"/>
                <a:gd name="T5" fmla="*/ 97039 h 809868"/>
                <a:gd name="T6" fmla="*/ 822 w 1366596"/>
                <a:gd name="T7" fmla="*/ 51276 h 809868"/>
                <a:gd name="T8" fmla="*/ 0 w 1366596"/>
                <a:gd name="T9" fmla="*/ 0 h 8098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66596" h="809868">
                  <a:moveTo>
                    <a:pt x="0" y="0"/>
                  </a:moveTo>
                  <a:lnTo>
                    <a:pt x="1366596" y="625807"/>
                  </a:lnTo>
                  <a:lnTo>
                    <a:pt x="865050" y="809868"/>
                  </a:lnTo>
                  <a:lnTo>
                    <a:pt x="4601" y="427942"/>
                  </a:lnTo>
                  <a:cubicBezTo>
                    <a:pt x="-1535" y="105836"/>
                    <a:pt x="1534" y="142647"/>
                    <a:pt x="0" y="0"/>
                  </a:cubicBez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66" name="Freeform 465">
              <a:extLst>
                <a:ext uri="{FF2B5EF4-FFF2-40B4-BE49-F238E27FC236}">
                  <a16:creationId xmlns:a16="http://schemas.microsoft.com/office/drawing/2014/main" id="{DFC93EA6-DE5D-3E40-831C-1084B477EA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89979" y="1730143"/>
              <a:ext cx="240888" cy="97040"/>
            </a:xfrm>
            <a:custGeom>
              <a:avLst/>
              <a:gdLst>
                <a:gd name="T0" fmla="*/ 237599 w 1348191"/>
                <a:gd name="T1" fmla="*/ 0 h 791462"/>
                <a:gd name="T2" fmla="*/ 240888 w 1348191"/>
                <a:gd name="T3" fmla="*/ 46827 h 791462"/>
                <a:gd name="T4" fmla="*/ 87147 w 1348191"/>
                <a:gd name="T5" fmla="*/ 97040 h 791462"/>
                <a:gd name="T6" fmla="*/ 0 w 1348191"/>
                <a:gd name="T7" fmla="*/ 75037 h 791462"/>
                <a:gd name="T8" fmla="*/ 237599 w 1348191"/>
                <a:gd name="T9" fmla="*/ 0 h 79146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48191" h="791462">
                  <a:moveTo>
                    <a:pt x="1329786" y="0"/>
                  </a:moveTo>
                  <a:lnTo>
                    <a:pt x="1348191" y="381926"/>
                  </a:lnTo>
                  <a:lnTo>
                    <a:pt x="487742" y="791462"/>
                  </a:lnTo>
                  <a:lnTo>
                    <a:pt x="0" y="612002"/>
                  </a:lnTo>
                  <a:lnTo>
                    <a:pt x="1329786" y="0"/>
                  </a:ln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cxnSp>
          <p:nvCxnSpPr>
            <p:cNvPr id="467" name="Straight Connector 466">
              <a:extLst>
                <a:ext uri="{FF2B5EF4-FFF2-40B4-BE49-F238E27FC236}">
                  <a16:creationId xmlns:a16="http://schemas.microsoft.com/office/drawing/2014/main" id="{4C149BB2-DFC7-984A-98E9-3C4AA2DDC501}"/>
                </a:ext>
              </a:extLst>
            </p:cNvPr>
            <p:cNvCxnSpPr>
              <a:cxnSpLocks noChangeShapeType="1"/>
              <a:endCxn id="462" idx="2"/>
            </p:cNvCxnSpPr>
            <p:nvPr/>
          </p:nvCxnSpPr>
          <p:spPr bwMode="auto">
            <a:xfrm flipH="1" flipV="1">
              <a:off x="1871277" y="1737244"/>
              <a:ext cx="3171" cy="123075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  <a:headEnd/>
              <a:tailEnd/>
            </a:ln>
            <a:effectLst>
              <a:outerShdw blurRad="40005" dist="19939" dir="5400000" algn="tl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68" name="Straight Connector 467">
              <a:extLst>
                <a:ext uri="{FF2B5EF4-FFF2-40B4-BE49-F238E27FC236}">
                  <a16:creationId xmlns:a16="http://schemas.microsoft.com/office/drawing/2014/main" id="{7AD8C9C3-3ED3-FC4C-9678-8E0AF3B54004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 flipV="1">
              <a:off x="2996479" y="1734876"/>
              <a:ext cx="3169" cy="123075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  <a:headEnd/>
              <a:tailEnd/>
            </a:ln>
            <a:effectLst>
              <a:outerShdw blurRad="40005" dist="19939" dir="5400000" algn="tl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469" name="TextBox 6">
            <a:extLst>
              <a:ext uri="{FF2B5EF4-FFF2-40B4-BE49-F238E27FC236}">
                <a16:creationId xmlns:a16="http://schemas.microsoft.com/office/drawing/2014/main" id="{EED866B1-9598-C54F-A0E0-D641030E17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87110" y="4943545"/>
            <a:ext cx="1992313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values in arriving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packet header</a:t>
            </a:r>
            <a:endParaRPr kumimoji="0" lang="en-US" alt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470" name="TextBox 282">
            <a:extLst>
              <a:ext uri="{FF2B5EF4-FFF2-40B4-BE49-F238E27FC236}">
                <a16:creationId xmlns:a16="http://schemas.microsoft.com/office/drawing/2014/main" id="{CE2B3699-263C-CA42-8354-6E8A61868F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58898" y="5902395"/>
            <a:ext cx="261937" cy="277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4259081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4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3B46D7-DEDF-364B-99E9-3FB1F889B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576" y="261255"/>
            <a:ext cx="11213592" cy="894622"/>
          </a:xfrm>
        </p:spPr>
        <p:txBody>
          <a:bodyPr>
            <a:normAutofit fontScale="90000"/>
          </a:bodyPr>
          <a:lstStyle/>
          <a:p>
            <a:r>
              <a:rPr lang="en-US" sz="4800" dirty="0"/>
              <a:t>Software-Defined Networking (SDN) control plane</a:t>
            </a:r>
          </a:p>
        </p:txBody>
      </p:sp>
      <p:sp>
        <p:nvSpPr>
          <p:cNvPr id="4" name="TextBox 257">
            <a:extLst>
              <a:ext uri="{FF2B5EF4-FFF2-40B4-BE49-F238E27FC236}">
                <a16:creationId xmlns:a16="http://schemas.microsoft.com/office/drawing/2014/main" id="{8EB40520-A927-A94E-975A-4093319F1C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2609" y="1064529"/>
            <a:ext cx="1131073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Remote controller computes, installs forwarding tables in routers</a:t>
            </a:r>
          </a:p>
        </p:txBody>
      </p:sp>
      <p:grpSp>
        <p:nvGrpSpPr>
          <p:cNvPr id="817" name="Group 816">
            <a:extLst>
              <a:ext uri="{FF2B5EF4-FFF2-40B4-BE49-F238E27FC236}">
                <a16:creationId xmlns:a16="http://schemas.microsoft.com/office/drawing/2014/main" id="{0035B262-335A-2042-8F0A-4D25C5CCAA4C}"/>
              </a:ext>
            </a:extLst>
          </p:cNvPr>
          <p:cNvGrpSpPr>
            <a:grpSpLocks/>
          </p:cNvGrpSpPr>
          <p:nvPr/>
        </p:nvGrpSpPr>
        <p:grpSpPr bwMode="auto">
          <a:xfrm>
            <a:off x="3203430" y="1967880"/>
            <a:ext cx="6027738" cy="1439862"/>
            <a:chOff x="1492879" y="2061336"/>
            <a:chExt cx="6027737" cy="1440135"/>
          </a:xfrm>
        </p:grpSpPr>
        <p:sp>
          <p:nvSpPr>
            <p:cNvPr id="818" name="Rectangle 817">
              <a:extLst>
                <a:ext uri="{FF2B5EF4-FFF2-40B4-BE49-F238E27FC236}">
                  <a16:creationId xmlns:a16="http://schemas.microsoft.com/office/drawing/2014/main" id="{2911F90D-6E6D-8D44-A029-2BB47782B47E}"/>
                </a:ext>
              </a:extLst>
            </p:cNvPr>
            <p:cNvSpPr/>
            <p:nvPr/>
          </p:nvSpPr>
          <p:spPr bwMode="auto">
            <a:xfrm>
              <a:off x="1929442" y="2064512"/>
              <a:ext cx="5043486" cy="1017780"/>
            </a:xfrm>
            <a:prstGeom prst="rect">
              <a:avLst/>
            </a:prstGeom>
            <a:solidFill>
              <a:srgbClr val="2D2DB9">
                <a:lumMod val="20000"/>
                <a:lumOff val="80000"/>
              </a:srgbClr>
            </a:solidFill>
            <a:ln w="317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819" name="Freeform 818">
              <a:extLst>
                <a:ext uri="{FF2B5EF4-FFF2-40B4-BE49-F238E27FC236}">
                  <a16:creationId xmlns:a16="http://schemas.microsoft.com/office/drawing/2014/main" id="{24B8DF14-13D1-7B4D-AA8E-6D4B866768A6}"/>
                </a:ext>
              </a:extLst>
            </p:cNvPr>
            <p:cNvSpPr/>
            <p:nvPr/>
          </p:nvSpPr>
          <p:spPr bwMode="auto">
            <a:xfrm>
              <a:off x="1740529" y="2067687"/>
              <a:ext cx="198438" cy="1386150"/>
            </a:xfrm>
            <a:custGeom>
              <a:avLst/>
              <a:gdLst>
                <a:gd name="connsiteX0" fmla="*/ 0 w 312616"/>
                <a:gd name="connsiteY0" fmla="*/ 644770 h 1367693"/>
                <a:gd name="connsiteX1" fmla="*/ 312616 w 312616"/>
                <a:gd name="connsiteY1" fmla="*/ 0 h 1367693"/>
                <a:gd name="connsiteX2" fmla="*/ 312616 w 312616"/>
                <a:gd name="connsiteY2" fmla="*/ 1016000 h 1367693"/>
                <a:gd name="connsiteX3" fmla="*/ 117231 w 312616"/>
                <a:gd name="connsiteY3" fmla="*/ 1367693 h 1367693"/>
                <a:gd name="connsiteX4" fmla="*/ 0 w 312616"/>
                <a:gd name="connsiteY4" fmla="*/ 644770 h 1367693"/>
                <a:gd name="connsiteX0" fmla="*/ 0 w 199855"/>
                <a:gd name="connsiteY0" fmla="*/ 733787 h 1367693"/>
                <a:gd name="connsiteX1" fmla="*/ 199855 w 199855"/>
                <a:gd name="connsiteY1" fmla="*/ 0 h 1367693"/>
                <a:gd name="connsiteX2" fmla="*/ 199855 w 199855"/>
                <a:gd name="connsiteY2" fmla="*/ 1016000 h 1367693"/>
                <a:gd name="connsiteX3" fmla="*/ 4470 w 199855"/>
                <a:gd name="connsiteY3" fmla="*/ 1367693 h 1367693"/>
                <a:gd name="connsiteX4" fmla="*/ 0 w 199855"/>
                <a:gd name="connsiteY4" fmla="*/ 733787 h 1367693"/>
                <a:gd name="connsiteX0" fmla="*/ 25203 w 225058"/>
                <a:gd name="connsiteY0" fmla="*/ 733787 h 1361758"/>
                <a:gd name="connsiteX1" fmla="*/ 225058 w 225058"/>
                <a:gd name="connsiteY1" fmla="*/ 0 h 1361758"/>
                <a:gd name="connsiteX2" fmla="*/ 225058 w 225058"/>
                <a:gd name="connsiteY2" fmla="*/ 1016000 h 1361758"/>
                <a:gd name="connsiteX3" fmla="*/ 0 w 225058"/>
                <a:gd name="connsiteY3" fmla="*/ 1361758 h 1361758"/>
                <a:gd name="connsiteX4" fmla="*/ 25203 w 225058"/>
                <a:gd name="connsiteY4" fmla="*/ 733787 h 1361758"/>
                <a:gd name="connsiteX0" fmla="*/ 25203 w 230992"/>
                <a:gd name="connsiteY0" fmla="*/ 787197 h 1415168"/>
                <a:gd name="connsiteX1" fmla="*/ 230992 w 230992"/>
                <a:gd name="connsiteY1" fmla="*/ 0 h 1415168"/>
                <a:gd name="connsiteX2" fmla="*/ 225058 w 230992"/>
                <a:gd name="connsiteY2" fmla="*/ 1069410 h 1415168"/>
                <a:gd name="connsiteX3" fmla="*/ 0 w 230992"/>
                <a:gd name="connsiteY3" fmla="*/ 1415168 h 1415168"/>
                <a:gd name="connsiteX4" fmla="*/ 25203 w 230992"/>
                <a:gd name="connsiteY4" fmla="*/ 787197 h 1415168"/>
                <a:gd name="connsiteX0" fmla="*/ 0 w 205789"/>
                <a:gd name="connsiteY0" fmla="*/ 787197 h 1427037"/>
                <a:gd name="connsiteX1" fmla="*/ 205789 w 205789"/>
                <a:gd name="connsiteY1" fmla="*/ 0 h 1427037"/>
                <a:gd name="connsiteX2" fmla="*/ 199855 w 205789"/>
                <a:gd name="connsiteY2" fmla="*/ 1069410 h 1427037"/>
                <a:gd name="connsiteX3" fmla="*/ 4471 w 205789"/>
                <a:gd name="connsiteY3" fmla="*/ 1427037 h 1427037"/>
                <a:gd name="connsiteX4" fmla="*/ 0 w 205789"/>
                <a:gd name="connsiteY4" fmla="*/ 787197 h 1427037"/>
                <a:gd name="connsiteX0" fmla="*/ 0 w 199855"/>
                <a:gd name="connsiteY0" fmla="*/ 745656 h 1385496"/>
                <a:gd name="connsiteX1" fmla="*/ 193920 w 199855"/>
                <a:gd name="connsiteY1" fmla="*/ 0 h 1385496"/>
                <a:gd name="connsiteX2" fmla="*/ 199855 w 199855"/>
                <a:gd name="connsiteY2" fmla="*/ 1027869 h 1385496"/>
                <a:gd name="connsiteX3" fmla="*/ 4471 w 199855"/>
                <a:gd name="connsiteY3" fmla="*/ 1385496 h 1385496"/>
                <a:gd name="connsiteX4" fmla="*/ 0 w 199855"/>
                <a:gd name="connsiteY4" fmla="*/ 745656 h 1385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9855" h="1385496">
                  <a:moveTo>
                    <a:pt x="0" y="745656"/>
                  </a:moveTo>
                  <a:lnTo>
                    <a:pt x="193920" y="0"/>
                  </a:lnTo>
                  <a:cubicBezTo>
                    <a:pt x="195898" y="342623"/>
                    <a:pt x="197877" y="685246"/>
                    <a:pt x="199855" y="1027869"/>
                  </a:cubicBezTo>
                  <a:lnTo>
                    <a:pt x="4471" y="1385496"/>
                  </a:lnTo>
                  <a:cubicBezTo>
                    <a:pt x="2981" y="1172216"/>
                    <a:pt x="1490" y="958936"/>
                    <a:pt x="0" y="745656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lumMod val="95000"/>
                  </a:srgbClr>
                </a:gs>
                <a:gs pos="100000">
                  <a:srgbClr val="2D2DB9">
                    <a:lumMod val="20000"/>
                    <a:lumOff val="80000"/>
                  </a:srgbClr>
                </a:gs>
              </a:gsLst>
              <a:lin ang="0" scaled="0"/>
            </a:gradFill>
            <a:ln w="952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820" name="Freeform 819">
              <a:extLst>
                <a:ext uri="{FF2B5EF4-FFF2-40B4-BE49-F238E27FC236}">
                  <a16:creationId xmlns:a16="http://schemas.microsoft.com/office/drawing/2014/main" id="{B3477997-2171-D144-8F62-1363F13885FD}"/>
                </a:ext>
              </a:extLst>
            </p:cNvPr>
            <p:cNvSpPr/>
            <p:nvPr/>
          </p:nvSpPr>
          <p:spPr bwMode="auto">
            <a:xfrm flipH="1">
              <a:off x="6969753" y="2061336"/>
              <a:ext cx="219075" cy="1370272"/>
            </a:xfrm>
            <a:custGeom>
              <a:avLst/>
              <a:gdLst>
                <a:gd name="connsiteX0" fmla="*/ 0 w 312616"/>
                <a:gd name="connsiteY0" fmla="*/ 644770 h 1367693"/>
                <a:gd name="connsiteX1" fmla="*/ 312616 w 312616"/>
                <a:gd name="connsiteY1" fmla="*/ 0 h 1367693"/>
                <a:gd name="connsiteX2" fmla="*/ 312616 w 312616"/>
                <a:gd name="connsiteY2" fmla="*/ 1016000 h 1367693"/>
                <a:gd name="connsiteX3" fmla="*/ 117231 w 312616"/>
                <a:gd name="connsiteY3" fmla="*/ 1367693 h 1367693"/>
                <a:gd name="connsiteX4" fmla="*/ 0 w 312616"/>
                <a:gd name="connsiteY4" fmla="*/ 644770 h 1367693"/>
                <a:gd name="connsiteX0" fmla="*/ 0 w 199855"/>
                <a:gd name="connsiteY0" fmla="*/ 733787 h 1367693"/>
                <a:gd name="connsiteX1" fmla="*/ 199855 w 199855"/>
                <a:gd name="connsiteY1" fmla="*/ 0 h 1367693"/>
                <a:gd name="connsiteX2" fmla="*/ 199855 w 199855"/>
                <a:gd name="connsiteY2" fmla="*/ 1016000 h 1367693"/>
                <a:gd name="connsiteX3" fmla="*/ 4470 w 199855"/>
                <a:gd name="connsiteY3" fmla="*/ 1367693 h 1367693"/>
                <a:gd name="connsiteX4" fmla="*/ 0 w 199855"/>
                <a:gd name="connsiteY4" fmla="*/ 733787 h 1367693"/>
                <a:gd name="connsiteX0" fmla="*/ 25203 w 225058"/>
                <a:gd name="connsiteY0" fmla="*/ 733787 h 1361758"/>
                <a:gd name="connsiteX1" fmla="*/ 225058 w 225058"/>
                <a:gd name="connsiteY1" fmla="*/ 0 h 1361758"/>
                <a:gd name="connsiteX2" fmla="*/ 225058 w 225058"/>
                <a:gd name="connsiteY2" fmla="*/ 1016000 h 1361758"/>
                <a:gd name="connsiteX3" fmla="*/ 0 w 225058"/>
                <a:gd name="connsiteY3" fmla="*/ 1361758 h 1361758"/>
                <a:gd name="connsiteX4" fmla="*/ 25203 w 225058"/>
                <a:gd name="connsiteY4" fmla="*/ 733787 h 1361758"/>
                <a:gd name="connsiteX0" fmla="*/ 25203 w 230992"/>
                <a:gd name="connsiteY0" fmla="*/ 787197 h 1415168"/>
                <a:gd name="connsiteX1" fmla="*/ 230992 w 230992"/>
                <a:gd name="connsiteY1" fmla="*/ 0 h 1415168"/>
                <a:gd name="connsiteX2" fmla="*/ 225058 w 230992"/>
                <a:gd name="connsiteY2" fmla="*/ 1069410 h 1415168"/>
                <a:gd name="connsiteX3" fmla="*/ 0 w 230992"/>
                <a:gd name="connsiteY3" fmla="*/ 1415168 h 1415168"/>
                <a:gd name="connsiteX4" fmla="*/ 25203 w 230992"/>
                <a:gd name="connsiteY4" fmla="*/ 787197 h 1415168"/>
                <a:gd name="connsiteX0" fmla="*/ 0 w 205789"/>
                <a:gd name="connsiteY0" fmla="*/ 787197 h 1427037"/>
                <a:gd name="connsiteX1" fmla="*/ 205789 w 205789"/>
                <a:gd name="connsiteY1" fmla="*/ 0 h 1427037"/>
                <a:gd name="connsiteX2" fmla="*/ 199855 w 205789"/>
                <a:gd name="connsiteY2" fmla="*/ 1069410 h 1427037"/>
                <a:gd name="connsiteX3" fmla="*/ 4471 w 205789"/>
                <a:gd name="connsiteY3" fmla="*/ 1427037 h 1427037"/>
                <a:gd name="connsiteX4" fmla="*/ 0 w 205789"/>
                <a:gd name="connsiteY4" fmla="*/ 787197 h 1427037"/>
                <a:gd name="connsiteX0" fmla="*/ 0 w 199855"/>
                <a:gd name="connsiteY0" fmla="*/ 745656 h 1385496"/>
                <a:gd name="connsiteX1" fmla="*/ 193920 w 199855"/>
                <a:gd name="connsiteY1" fmla="*/ 0 h 1385496"/>
                <a:gd name="connsiteX2" fmla="*/ 199855 w 199855"/>
                <a:gd name="connsiteY2" fmla="*/ 1027869 h 1385496"/>
                <a:gd name="connsiteX3" fmla="*/ 4471 w 199855"/>
                <a:gd name="connsiteY3" fmla="*/ 1385496 h 1385496"/>
                <a:gd name="connsiteX4" fmla="*/ 0 w 199855"/>
                <a:gd name="connsiteY4" fmla="*/ 745656 h 1385496"/>
                <a:gd name="connsiteX0" fmla="*/ 0 w 219519"/>
                <a:gd name="connsiteY0" fmla="*/ 730359 h 1370199"/>
                <a:gd name="connsiteX1" fmla="*/ 219401 w 219519"/>
                <a:gd name="connsiteY1" fmla="*/ 0 h 1370199"/>
                <a:gd name="connsiteX2" fmla="*/ 199855 w 219519"/>
                <a:gd name="connsiteY2" fmla="*/ 1012572 h 1370199"/>
                <a:gd name="connsiteX3" fmla="*/ 4471 w 219519"/>
                <a:gd name="connsiteY3" fmla="*/ 1370199 h 1370199"/>
                <a:gd name="connsiteX4" fmla="*/ 0 w 219519"/>
                <a:gd name="connsiteY4" fmla="*/ 730359 h 1370199"/>
                <a:gd name="connsiteX0" fmla="*/ 0 w 219602"/>
                <a:gd name="connsiteY0" fmla="*/ 730359 h 1370199"/>
                <a:gd name="connsiteX1" fmla="*/ 219401 w 219602"/>
                <a:gd name="connsiteY1" fmla="*/ 0 h 1370199"/>
                <a:gd name="connsiteX2" fmla="*/ 210047 w 219602"/>
                <a:gd name="connsiteY2" fmla="*/ 1007473 h 1370199"/>
                <a:gd name="connsiteX3" fmla="*/ 4471 w 219602"/>
                <a:gd name="connsiteY3" fmla="*/ 1370199 h 1370199"/>
                <a:gd name="connsiteX4" fmla="*/ 0 w 219602"/>
                <a:gd name="connsiteY4" fmla="*/ 730359 h 1370199"/>
                <a:gd name="connsiteX0" fmla="*/ 0 w 220239"/>
                <a:gd name="connsiteY0" fmla="*/ 730359 h 1370199"/>
                <a:gd name="connsiteX1" fmla="*/ 219401 w 220239"/>
                <a:gd name="connsiteY1" fmla="*/ 0 h 1370199"/>
                <a:gd name="connsiteX2" fmla="*/ 220239 w 220239"/>
                <a:gd name="connsiteY2" fmla="*/ 1007473 h 1370199"/>
                <a:gd name="connsiteX3" fmla="*/ 4471 w 220239"/>
                <a:gd name="connsiteY3" fmla="*/ 1370199 h 1370199"/>
                <a:gd name="connsiteX4" fmla="*/ 0 w 220239"/>
                <a:gd name="connsiteY4" fmla="*/ 730359 h 1370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0239" h="1370199">
                  <a:moveTo>
                    <a:pt x="0" y="730359"/>
                  </a:moveTo>
                  <a:cubicBezTo>
                    <a:pt x="64640" y="481807"/>
                    <a:pt x="154761" y="248552"/>
                    <a:pt x="219401" y="0"/>
                  </a:cubicBezTo>
                  <a:cubicBezTo>
                    <a:pt x="221379" y="342623"/>
                    <a:pt x="218261" y="664850"/>
                    <a:pt x="220239" y="1007473"/>
                  </a:cubicBezTo>
                  <a:lnTo>
                    <a:pt x="4471" y="1370199"/>
                  </a:lnTo>
                  <a:cubicBezTo>
                    <a:pt x="2981" y="1156919"/>
                    <a:pt x="1490" y="943639"/>
                    <a:pt x="0" y="730359"/>
                  </a:cubicBezTo>
                  <a:close/>
                </a:path>
              </a:pathLst>
            </a:custGeom>
            <a:gradFill rotWithShape="1">
              <a:gsLst>
                <a:gs pos="0">
                  <a:srgbClr val="2D2DB9">
                    <a:lumMod val="20000"/>
                    <a:lumOff val="80000"/>
                  </a:srgbClr>
                </a:gs>
                <a:gs pos="100000">
                  <a:srgbClr val="FFFFFF"/>
                </a:gs>
              </a:gsLst>
              <a:lin ang="10800000" scaled="0"/>
            </a:gradFill>
            <a:ln w="952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grpSp>
          <p:nvGrpSpPr>
            <p:cNvPr id="821" name="Group 950">
              <a:extLst>
                <a:ext uri="{FF2B5EF4-FFF2-40B4-BE49-F238E27FC236}">
                  <a16:creationId xmlns:a16="http://schemas.microsoft.com/office/drawing/2014/main" id="{DB6AE1A4-24E9-664C-A51D-C17F6021B3E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492879" y="2820676"/>
              <a:ext cx="338137" cy="653816"/>
              <a:chOff x="4140" y="429"/>
              <a:chExt cx="1425" cy="2396"/>
            </a:xfrm>
          </p:grpSpPr>
          <p:sp>
            <p:nvSpPr>
              <p:cNvPr id="855" name="Freeform 951">
                <a:extLst>
                  <a:ext uri="{FF2B5EF4-FFF2-40B4-BE49-F238E27FC236}">
                    <a16:creationId xmlns:a16="http://schemas.microsoft.com/office/drawing/2014/main" id="{BFB37BD8-4427-2A47-AE85-B992137B4E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2 w 354"/>
                  <a:gd name="T1" fmla="*/ 0 h 2742"/>
                  <a:gd name="T2" fmla="*/ 8 w 354"/>
                  <a:gd name="T3" fmla="*/ 16 h 2742"/>
                  <a:gd name="T4" fmla="*/ 8 w 354"/>
                  <a:gd name="T5" fmla="*/ 119 h 2742"/>
                  <a:gd name="T6" fmla="*/ 0 w 354"/>
                  <a:gd name="T7" fmla="*/ 124 h 2742"/>
                  <a:gd name="T8" fmla="*/ 2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4"/>
                  <a:gd name="T16" fmla="*/ 0 h 2742"/>
                  <a:gd name="T17" fmla="*/ 354 w 354"/>
                  <a:gd name="T18" fmla="*/ 2742 h 27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856" name="Rectangle 952">
                <a:extLst>
                  <a:ext uri="{FF2B5EF4-FFF2-40B4-BE49-F238E27FC236}">
                    <a16:creationId xmlns:a16="http://schemas.microsoft.com/office/drawing/2014/main" id="{D33ED3AE-893B-0641-B3D0-6332B98270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0" y="429"/>
                <a:ext cx="1046" cy="2285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857" name="Freeform 953">
                <a:extLst>
                  <a:ext uri="{FF2B5EF4-FFF2-40B4-BE49-F238E27FC236}">
                    <a16:creationId xmlns:a16="http://schemas.microsoft.com/office/drawing/2014/main" id="{7F8B5734-537E-2D40-ABC5-1153CA76F0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5 w 211"/>
                  <a:gd name="T3" fmla="*/ 11 h 2537"/>
                  <a:gd name="T4" fmla="*/ 2 w 211"/>
                  <a:gd name="T5" fmla="*/ 113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1"/>
                  <a:gd name="T13" fmla="*/ 0 h 2537"/>
                  <a:gd name="T14" fmla="*/ 211 w 211"/>
                  <a:gd name="T15" fmla="*/ 2537 h 253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858" name="Freeform 954">
                <a:extLst>
                  <a:ext uri="{FF2B5EF4-FFF2-40B4-BE49-F238E27FC236}">
                    <a16:creationId xmlns:a16="http://schemas.microsoft.com/office/drawing/2014/main" id="{A27CC3E2-8472-FE49-B22C-8BAD36D3F1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7 w 328"/>
                  <a:gd name="T3" fmla="*/ 7 h 226"/>
                  <a:gd name="T4" fmla="*/ 7 w 328"/>
                  <a:gd name="T5" fmla="*/ 11 h 226"/>
                  <a:gd name="T6" fmla="*/ 0 w 328"/>
                  <a:gd name="T7" fmla="*/ 5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859" name="Rectangle 955">
                <a:extLst>
                  <a:ext uri="{FF2B5EF4-FFF2-40B4-BE49-F238E27FC236}">
                    <a16:creationId xmlns:a16="http://schemas.microsoft.com/office/drawing/2014/main" id="{11CD015D-401B-EC42-A713-37F4F58064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0" y="690"/>
                <a:ext cx="598" cy="47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860" name="Group 956">
                <a:extLst>
                  <a:ext uri="{FF2B5EF4-FFF2-40B4-BE49-F238E27FC236}">
                    <a16:creationId xmlns:a16="http://schemas.microsoft.com/office/drawing/2014/main" id="{A208DF6A-EF9F-044D-8302-1B9476D1841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885" name="AutoShape 957">
                  <a:extLst>
                    <a:ext uri="{FF2B5EF4-FFF2-40B4-BE49-F238E27FC236}">
                      <a16:creationId xmlns:a16="http://schemas.microsoft.com/office/drawing/2014/main" id="{FCC50AD6-31B9-FD4A-9D12-E293AC79E31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3" y="2566"/>
                  <a:ext cx="721" cy="144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886" name="AutoShape 958">
                  <a:extLst>
                    <a:ext uri="{FF2B5EF4-FFF2-40B4-BE49-F238E27FC236}">
                      <a16:creationId xmlns:a16="http://schemas.microsoft.com/office/drawing/2014/main" id="{9515A907-A38B-AC46-9351-9821F9262FD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5" y="2581"/>
                  <a:ext cx="696" cy="114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861" name="Rectangle 959">
                <a:extLst>
                  <a:ext uri="{FF2B5EF4-FFF2-40B4-BE49-F238E27FC236}">
                    <a16:creationId xmlns:a16="http://schemas.microsoft.com/office/drawing/2014/main" id="{DA74175D-E323-954D-B321-A525406F9D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0" y="1022"/>
                <a:ext cx="598" cy="47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862" name="Group 960">
                <a:extLst>
                  <a:ext uri="{FF2B5EF4-FFF2-40B4-BE49-F238E27FC236}">
                    <a16:creationId xmlns:a16="http://schemas.microsoft.com/office/drawing/2014/main" id="{28DE356C-C6F7-BA40-87C6-C5B5BE6C2BF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883" name="AutoShape 961">
                  <a:extLst>
                    <a:ext uri="{FF2B5EF4-FFF2-40B4-BE49-F238E27FC236}">
                      <a16:creationId xmlns:a16="http://schemas.microsoft.com/office/drawing/2014/main" id="{9643844A-45E6-7443-A468-4BC3D1762A7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5" y="2564"/>
                  <a:ext cx="721" cy="13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884" name="AutoShape 962">
                  <a:extLst>
                    <a:ext uri="{FF2B5EF4-FFF2-40B4-BE49-F238E27FC236}">
                      <a16:creationId xmlns:a16="http://schemas.microsoft.com/office/drawing/2014/main" id="{60C84F35-0A59-8349-91F6-D5FECFED742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8" y="2581"/>
                  <a:ext cx="696" cy="10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863" name="Rectangle 963">
                <a:extLst>
                  <a:ext uri="{FF2B5EF4-FFF2-40B4-BE49-F238E27FC236}">
                    <a16:creationId xmlns:a16="http://schemas.microsoft.com/office/drawing/2014/main" id="{92014399-9751-FC4F-9035-A395245BCD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0" y="1354"/>
                <a:ext cx="598" cy="47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864" name="Rectangle 964">
                <a:extLst>
                  <a:ext uri="{FF2B5EF4-FFF2-40B4-BE49-F238E27FC236}">
                    <a16:creationId xmlns:a16="http://schemas.microsoft.com/office/drawing/2014/main" id="{9B818A3E-FD1D-F04D-8158-62E78EE4B0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30" y="1655"/>
                <a:ext cx="598" cy="47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865" name="Group 965">
                <a:extLst>
                  <a:ext uri="{FF2B5EF4-FFF2-40B4-BE49-F238E27FC236}">
                    <a16:creationId xmlns:a16="http://schemas.microsoft.com/office/drawing/2014/main" id="{4CE95AA0-C88F-3D48-98E7-F3E038739D8B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881" name="AutoShape 966">
                  <a:extLst>
                    <a:ext uri="{FF2B5EF4-FFF2-40B4-BE49-F238E27FC236}">
                      <a16:creationId xmlns:a16="http://schemas.microsoft.com/office/drawing/2014/main" id="{5B978760-D630-664D-941B-E0517C2034E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8" y="2586"/>
                  <a:ext cx="720" cy="124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882" name="AutoShape 967">
                  <a:extLst>
                    <a:ext uri="{FF2B5EF4-FFF2-40B4-BE49-F238E27FC236}">
                      <a16:creationId xmlns:a16="http://schemas.microsoft.com/office/drawing/2014/main" id="{66581CC6-E163-4349-98BB-7B8F11B5842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0" y="2586"/>
                  <a:ext cx="695" cy="10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866" name="Freeform 968">
                <a:extLst>
                  <a:ext uri="{FF2B5EF4-FFF2-40B4-BE49-F238E27FC236}">
                    <a16:creationId xmlns:a16="http://schemas.microsoft.com/office/drawing/2014/main" id="{0C578B43-7341-984A-8E2E-758C1FE627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7 w 328"/>
                  <a:gd name="T3" fmla="*/ 6 h 226"/>
                  <a:gd name="T4" fmla="*/ 7 w 328"/>
                  <a:gd name="T5" fmla="*/ 10 h 226"/>
                  <a:gd name="T6" fmla="*/ 0 w 328"/>
                  <a:gd name="T7" fmla="*/ 4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867" name="Group 969">
                <a:extLst>
                  <a:ext uri="{FF2B5EF4-FFF2-40B4-BE49-F238E27FC236}">
                    <a16:creationId xmlns:a16="http://schemas.microsoft.com/office/drawing/2014/main" id="{00F4A952-5D56-894B-BE04-57FD8D9A8FC1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879" name="AutoShape 970">
                  <a:extLst>
                    <a:ext uri="{FF2B5EF4-FFF2-40B4-BE49-F238E27FC236}">
                      <a16:creationId xmlns:a16="http://schemas.microsoft.com/office/drawing/2014/main" id="{C6D2E1F8-9BE6-1340-A97F-25C96F4EA32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3" y="2571"/>
                  <a:ext cx="732" cy="134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880" name="AutoShape 971">
                  <a:extLst>
                    <a:ext uri="{FF2B5EF4-FFF2-40B4-BE49-F238E27FC236}">
                      <a16:creationId xmlns:a16="http://schemas.microsoft.com/office/drawing/2014/main" id="{076B7F4B-58FD-394A-A7D1-825421A0DDC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5" y="2587"/>
                  <a:ext cx="720" cy="103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868" name="Rectangle 972">
                <a:extLst>
                  <a:ext uri="{FF2B5EF4-FFF2-40B4-BE49-F238E27FC236}">
                    <a16:creationId xmlns:a16="http://schemas.microsoft.com/office/drawing/2014/main" id="{9CF6079F-A485-B34F-BAE1-E461B27BC0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46" y="429"/>
                <a:ext cx="70" cy="2285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869" name="Freeform 973">
                <a:extLst>
                  <a:ext uri="{FF2B5EF4-FFF2-40B4-BE49-F238E27FC236}">
                    <a16:creationId xmlns:a16="http://schemas.microsoft.com/office/drawing/2014/main" id="{4D22F667-50F0-554D-A2A3-06E318F920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7 w 296"/>
                  <a:gd name="T3" fmla="*/ 6 h 256"/>
                  <a:gd name="T4" fmla="*/ 7 w 296"/>
                  <a:gd name="T5" fmla="*/ 11 h 256"/>
                  <a:gd name="T6" fmla="*/ 0 w 296"/>
                  <a:gd name="T7" fmla="*/ 4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6"/>
                  <a:gd name="T16" fmla="*/ 0 h 256"/>
                  <a:gd name="T17" fmla="*/ 296 w 296"/>
                  <a:gd name="T18" fmla="*/ 256 h 25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870" name="Freeform 974">
                <a:extLst>
                  <a:ext uri="{FF2B5EF4-FFF2-40B4-BE49-F238E27FC236}">
                    <a16:creationId xmlns:a16="http://schemas.microsoft.com/office/drawing/2014/main" id="{FEA6AA77-7341-EC44-9A1C-8FF6D3429B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7 w 304"/>
                  <a:gd name="T3" fmla="*/ 8 h 288"/>
                  <a:gd name="T4" fmla="*/ 6 w 304"/>
                  <a:gd name="T5" fmla="*/ 13 h 288"/>
                  <a:gd name="T6" fmla="*/ 2 w 304"/>
                  <a:gd name="T7" fmla="*/ 6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4"/>
                  <a:gd name="T16" fmla="*/ 0 h 288"/>
                  <a:gd name="T17" fmla="*/ 304 w 304"/>
                  <a:gd name="T18" fmla="*/ 288 h 28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871" name="Oval 975">
                <a:extLst>
                  <a:ext uri="{FF2B5EF4-FFF2-40B4-BE49-F238E27FC236}">
                    <a16:creationId xmlns:a16="http://schemas.microsoft.com/office/drawing/2014/main" id="{A02843C6-28FA-9945-9CEB-7717E68BC3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15" y="2611"/>
                <a:ext cx="50" cy="95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872" name="Freeform 976">
                <a:extLst>
                  <a:ext uri="{FF2B5EF4-FFF2-40B4-BE49-F238E27FC236}">
                    <a16:creationId xmlns:a16="http://schemas.microsoft.com/office/drawing/2014/main" id="{B41467ED-71ED-774D-B5B1-0E498264B3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6 h 240"/>
                  <a:gd name="T2" fmla="*/ 2 w 306"/>
                  <a:gd name="T3" fmla="*/ 11 h 240"/>
                  <a:gd name="T4" fmla="*/ 7 w 306"/>
                  <a:gd name="T5" fmla="*/ 6 h 240"/>
                  <a:gd name="T6" fmla="*/ 7 w 306"/>
                  <a:gd name="T7" fmla="*/ 0 h 240"/>
                  <a:gd name="T8" fmla="*/ 0 w 306"/>
                  <a:gd name="T9" fmla="*/ 6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6"/>
                  <a:gd name="T16" fmla="*/ 0 h 240"/>
                  <a:gd name="T17" fmla="*/ 306 w 306"/>
                  <a:gd name="T18" fmla="*/ 240 h 24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873" name="AutoShape 977">
                <a:extLst>
                  <a:ext uri="{FF2B5EF4-FFF2-40B4-BE49-F238E27FC236}">
                    <a16:creationId xmlns:a16="http://schemas.microsoft.com/office/drawing/2014/main" id="{9B5749F0-C743-D247-9288-DD5C4B670C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40" y="2675"/>
                <a:ext cx="1196" cy="150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874" name="AutoShape 978">
                <a:extLst>
                  <a:ext uri="{FF2B5EF4-FFF2-40B4-BE49-F238E27FC236}">
                    <a16:creationId xmlns:a16="http://schemas.microsoft.com/office/drawing/2014/main" id="{990B835A-E601-8B4A-913C-86C2C6F75D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0" y="2714"/>
                <a:ext cx="1066" cy="7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00"/>
                  </a:gs>
                  <a:gs pos="100000">
                    <a:srgbClr val="808080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875" name="Oval 979">
                <a:extLst>
                  <a:ext uri="{FF2B5EF4-FFF2-40B4-BE49-F238E27FC236}">
                    <a16:creationId xmlns:a16="http://schemas.microsoft.com/office/drawing/2014/main" id="{54D6634C-D1A9-6142-9854-19C444BA4C3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09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876" name="Oval 980">
                <a:extLst>
                  <a:ext uri="{FF2B5EF4-FFF2-40B4-BE49-F238E27FC236}">
                    <a16:creationId xmlns:a16="http://schemas.microsoft.com/office/drawing/2014/main" id="{4B663C71-DBAC-684F-AC10-C3062136DE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89" y="2382"/>
                <a:ext cx="159" cy="142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877" name="Oval 981">
                <a:extLst>
                  <a:ext uri="{FF2B5EF4-FFF2-40B4-BE49-F238E27FC236}">
                    <a16:creationId xmlns:a16="http://schemas.microsoft.com/office/drawing/2014/main" id="{89DA651A-7990-3046-B6A9-BDF3A76B18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58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878" name="Rectangle 982">
                <a:extLst>
                  <a:ext uri="{FF2B5EF4-FFF2-40B4-BE49-F238E27FC236}">
                    <a16:creationId xmlns:a16="http://schemas.microsoft.com/office/drawing/2014/main" id="{97BCC976-FD19-5C44-A0F3-970A14677F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67" y="1837"/>
                <a:ext cx="80" cy="759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822" name="Group 950">
              <a:extLst>
                <a:ext uri="{FF2B5EF4-FFF2-40B4-BE49-F238E27FC236}">
                  <a16:creationId xmlns:a16="http://schemas.microsoft.com/office/drawing/2014/main" id="{408FB985-1A5F-F147-891F-C6EE203F172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182479" y="2847655"/>
              <a:ext cx="338137" cy="653816"/>
              <a:chOff x="4140" y="429"/>
              <a:chExt cx="1425" cy="2396"/>
            </a:xfrm>
          </p:grpSpPr>
          <p:sp>
            <p:nvSpPr>
              <p:cNvPr id="823" name="Freeform 951">
                <a:extLst>
                  <a:ext uri="{FF2B5EF4-FFF2-40B4-BE49-F238E27FC236}">
                    <a16:creationId xmlns:a16="http://schemas.microsoft.com/office/drawing/2014/main" id="{E5433180-28F2-BE4A-AA7C-A7B21A6324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2 w 354"/>
                  <a:gd name="T1" fmla="*/ 0 h 2742"/>
                  <a:gd name="T2" fmla="*/ 8 w 354"/>
                  <a:gd name="T3" fmla="*/ 16 h 2742"/>
                  <a:gd name="T4" fmla="*/ 8 w 354"/>
                  <a:gd name="T5" fmla="*/ 119 h 2742"/>
                  <a:gd name="T6" fmla="*/ 0 w 354"/>
                  <a:gd name="T7" fmla="*/ 124 h 2742"/>
                  <a:gd name="T8" fmla="*/ 2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4"/>
                  <a:gd name="T16" fmla="*/ 0 h 2742"/>
                  <a:gd name="T17" fmla="*/ 354 w 354"/>
                  <a:gd name="T18" fmla="*/ 2742 h 27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824" name="Rectangle 952">
                <a:extLst>
                  <a:ext uri="{FF2B5EF4-FFF2-40B4-BE49-F238E27FC236}">
                    <a16:creationId xmlns:a16="http://schemas.microsoft.com/office/drawing/2014/main" id="{8C5BD778-66FD-3945-B836-91E6ED4A0B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0" y="429"/>
                <a:ext cx="1046" cy="2285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825" name="Freeform 953">
                <a:extLst>
                  <a:ext uri="{FF2B5EF4-FFF2-40B4-BE49-F238E27FC236}">
                    <a16:creationId xmlns:a16="http://schemas.microsoft.com/office/drawing/2014/main" id="{2A91ACBD-8D41-DD4C-A2B1-048B348B9E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5 w 211"/>
                  <a:gd name="T3" fmla="*/ 11 h 2537"/>
                  <a:gd name="T4" fmla="*/ 2 w 211"/>
                  <a:gd name="T5" fmla="*/ 113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1"/>
                  <a:gd name="T13" fmla="*/ 0 h 2537"/>
                  <a:gd name="T14" fmla="*/ 211 w 211"/>
                  <a:gd name="T15" fmla="*/ 2537 h 253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826" name="Freeform 954">
                <a:extLst>
                  <a:ext uri="{FF2B5EF4-FFF2-40B4-BE49-F238E27FC236}">
                    <a16:creationId xmlns:a16="http://schemas.microsoft.com/office/drawing/2014/main" id="{FD9AFB84-DB6D-6046-8467-AD372F4138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7 w 328"/>
                  <a:gd name="T3" fmla="*/ 7 h 226"/>
                  <a:gd name="T4" fmla="*/ 7 w 328"/>
                  <a:gd name="T5" fmla="*/ 11 h 226"/>
                  <a:gd name="T6" fmla="*/ 0 w 328"/>
                  <a:gd name="T7" fmla="*/ 5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827" name="Rectangle 955">
                <a:extLst>
                  <a:ext uri="{FF2B5EF4-FFF2-40B4-BE49-F238E27FC236}">
                    <a16:creationId xmlns:a16="http://schemas.microsoft.com/office/drawing/2014/main" id="{77DBE4BA-8D67-5B43-8297-B9D264FE9B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0" y="690"/>
                <a:ext cx="598" cy="47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828" name="Group 956">
                <a:extLst>
                  <a:ext uri="{FF2B5EF4-FFF2-40B4-BE49-F238E27FC236}">
                    <a16:creationId xmlns:a16="http://schemas.microsoft.com/office/drawing/2014/main" id="{F3DA3736-9C54-FD40-9182-376547A2AE83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853" name="AutoShape 957">
                  <a:extLst>
                    <a:ext uri="{FF2B5EF4-FFF2-40B4-BE49-F238E27FC236}">
                      <a16:creationId xmlns:a16="http://schemas.microsoft.com/office/drawing/2014/main" id="{AF6DA2C1-3BA8-9F42-8082-1828FAC4EDA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3" y="2566"/>
                  <a:ext cx="721" cy="144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854" name="AutoShape 958">
                  <a:extLst>
                    <a:ext uri="{FF2B5EF4-FFF2-40B4-BE49-F238E27FC236}">
                      <a16:creationId xmlns:a16="http://schemas.microsoft.com/office/drawing/2014/main" id="{7E65A1C9-4BD5-C648-BDA4-FE7A4B1268D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5" y="2581"/>
                  <a:ext cx="696" cy="114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829" name="Rectangle 959">
                <a:extLst>
                  <a:ext uri="{FF2B5EF4-FFF2-40B4-BE49-F238E27FC236}">
                    <a16:creationId xmlns:a16="http://schemas.microsoft.com/office/drawing/2014/main" id="{EC0E4CD1-FF46-4441-8D14-832711884C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0" y="1022"/>
                <a:ext cx="598" cy="47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830" name="Group 960">
                <a:extLst>
                  <a:ext uri="{FF2B5EF4-FFF2-40B4-BE49-F238E27FC236}">
                    <a16:creationId xmlns:a16="http://schemas.microsoft.com/office/drawing/2014/main" id="{E64F3582-6063-6041-8631-63DD7426A470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851" name="AutoShape 961">
                  <a:extLst>
                    <a:ext uri="{FF2B5EF4-FFF2-40B4-BE49-F238E27FC236}">
                      <a16:creationId xmlns:a16="http://schemas.microsoft.com/office/drawing/2014/main" id="{C34EAECD-E1EF-8646-9F61-922B7F0EA0B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5" y="2564"/>
                  <a:ext cx="721" cy="13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852" name="AutoShape 962">
                  <a:extLst>
                    <a:ext uri="{FF2B5EF4-FFF2-40B4-BE49-F238E27FC236}">
                      <a16:creationId xmlns:a16="http://schemas.microsoft.com/office/drawing/2014/main" id="{9D855FB6-3F8B-4F48-BB63-40E93ACB20A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8" y="2581"/>
                  <a:ext cx="696" cy="10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831" name="Rectangle 963">
                <a:extLst>
                  <a:ext uri="{FF2B5EF4-FFF2-40B4-BE49-F238E27FC236}">
                    <a16:creationId xmlns:a16="http://schemas.microsoft.com/office/drawing/2014/main" id="{F062D5F9-755C-724B-955A-7A2BDC06D5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0" y="1354"/>
                <a:ext cx="598" cy="47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832" name="Rectangle 964">
                <a:extLst>
                  <a:ext uri="{FF2B5EF4-FFF2-40B4-BE49-F238E27FC236}">
                    <a16:creationId xmlns:a16="http://schemas.microsoft.com/office/drawing/2014/main" id="{177A8ED0-5EFF-1249-9487-CD3CEB431A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30" y="1655"/>
                <a:ext cx="598" cy="47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833" name="Group 965">
                <a:extLst>
                  <a:ext uri="{FF2B5EF4-FFF2-40B4-BE49-F238E27FC236}">
                    <a16:creationId xmlns:a16="http://schemas.microsoft.com/office/drawing/2014/main" id="{A1DF88D1-CA38-D94A-B614-BF080EB3891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849" name="AutoShape 966">
                  <a:extLst>
                    <a:ext uri="{FF2B5EF4-FFF2-40B4-BE49-F238E27FC236}">
                      <a16:creationId xmlns:a16="http://schemas.microsoft.com/office/drawing/2014/main" id="{F38F11ED-A8CE-5249-99B7-BC200E46CAC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8" y="2586"/>
                  <a:ext cx="720" cy="124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850" name="AutoShape 967">
                  <a:extLst>
                    <a:ext uri="{FF2B5EF4-FFF2-40B4-BE49-F238E27FC236}">
                      <a16:creationId xmlns:a16="http://schemas.microsoft.com/office/drawing/2014/main" id="{BE8854EE-7F90-844A-B45E-E7DD53A00DD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0" y="2586"/>
                  <a:ext cx="695" cy="10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834" name="Freeform 968">
                <a:extLst>
                  <a:ext uri="{FF2B5EF4-FFF2-40B4-BE49-F238E27FC236}">
                    <a16:creationId xmlns:a16="http://schemas.microsoft.com/office/drawing/2014/main" id="{C685DB2D-2CAC-9042-82A0-DF8A8A5C76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7 w 328"/>
                  <a:gd name="T3" fmla="*/ 6 h 226"/>
                  <a:gd name="T4" fmla="*/ 7 w 328"/>
                  <a:gd name="T5" fmla="*/ 10 h 226"/>
                  <a:gd name="T6" fmla="*/ 0 w 328"/>
                  <a:gd name="T7" fmla="*/ 4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835" name="Group 969">
                <a:extLst>
                  <a:ext uri="{FF2B5EF4-FFF2-40B4-BE49-F238E27FC236}">
                    <a16:creationId xmlns:a16="http://schemas.microsoft.com/office/drawing/2014/main" id="{17E8E7C0-53DA-9845-A7EC-5C2E647C9876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847" name="AutoShape 970">
                  <a:extLst>
                    <a:ext uri="{FF2B5EF4-FFF2-40B4-BE49-F238E27FC236}">
                      <a16:creationId xmlns:a16="http://schemas.microsoft.com/office/drawing/2014/main" id="{B5CA9A5E-F11C-004B-9937-AD191292AEA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3" y="2571"/>
                  <a:ext cx="732" cy="134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848" name="AutoShape 971">
                  <a:extLst>
                    <a:ext uri="{FF2B5EF4-FFF2-40B4-BE49-F238E27FC236}">
                      <a16:creationId xmlns:a16="http://schemas.microsoft.com/office/drawing/2014/main" id="{96386543-71E7-1D42-9624-7949180883C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5" y="2587"/>
                  <a:ext cx="720" cy="103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836" name="Rectangle 972">
                <a:extLst>
                  <a:ext uri="{FF2B5EF4-FFF2-40B4-BE49-F238E27FC236}">
                    <a16:creationId xmlns:a16="http://schemas.microsoft.com/office/drawing/2014/main" id="{C1AF9949-5911-9240-A6AD-91975A73F0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46" y="429"/>
                <a:ext cx="70" cy="2285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837" name="Freeform 973">
                <a:extLst>
                  <a:ext uri="{FF2B5EF4-FFF2-40B4-BE49-F238E27FC236}">
                    <a16:creationId xmlns:a16="http://schemas.microsoft.com/office/drawing/2014/main" id="{27BBB8ED-9D76-4E4F-BF4D-5A7FF56435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7 w 296"/>
                  <a:gd name="T3" fmla="*/ 6 h 256"/>
                  <a:gd name="T4" fmla="*/ 7 w 296"/>
                  <a:gd name="T5" fmla="*/ 11 h 256"/>
                  <a:gd name="T6" fmla="*/ 0 w 296"/>
                  <a:gd name="T7" fmla="*/ 4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6"/>
                  <a:gd name="T16" fmla="*/ 0 h 256"/>
                  <a:gd name="T17" fmla="*/ 296 w 296"/>
                  <a:gd name="T18" fmla="*/ 256 h 25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838" name="Freeform 974">
                <a:extLst>
                  <a:ext uri="{FF2B5EF4-FFF2-40B4-BE49-F238E27FC236}">
                    <a16:creationId xmlns:a16="http://schemas.microsoft.com/office/drawing/2014/main" id="{02E9A54F-05AA-404E-91E8-11085F7EBD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7 w 304"/>
                  <a:gd name="T3" fmla="*/ 8 h 288"/>
                  <a:gd name="T4" fmla="*/ 6 w 304"/>
                  <a:gd name="T5" fmla="*/ 13 h 288"/>
                  <a:gd name="T6" fmla="*/ 2 w 304"/>
                  <a:gd name="T7" fmla="*/ 6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4"/>
                  <a:gd name="T16" fmla="*/ 0 h 288"/>
                  <a:gd name="T17" fmla="*/ 304 w 304"/>
                  <a:gd name="T18" fmla="*/ 288 h 28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839" name="Oval 975">
                <a:extLst>
                  <a:ext uri="{FF2B5EF4-FFF2-40B4-BE49-F238E27FC236}">
                    <a16:creationId xmlns:a16="http://schemas.microsoft.com/office/drawing/2014/main" id="{9AC3BA29-CFE0-7A41-866E-F884B95B87E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15" y="2611"/>
                <a:ext cx="50" cy="95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840" name="Freeform 976">
                <a:extLst>
                  <a:ext uri="{FF2B5EF4-FFF2-40B4-BE49-F238E27FC236}">
                    <a16:creationId xmlns:a16="http://schemas.microsoft.com/office/drawing/2014/main" id="{E7FFF245-8A0A-2749-A793-25B6F30E96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6 h 240"/>
                  <a:gd name="T2" fmla="*/ 2 w 306"/>
                  <a:gd name="T3" fmla="*/ 11 h 240"/>
                  <a:gd name="T4" fmla="*/ 7 w 306"/>
                  <a:gd name="T5" fmla="*/ 6 h 240"/>
                  <a:gd name="T6" fmla="*/ 7 w 306"/>
                  <a:gd name="T7" fmla="*/ 0 h 240"/>
                  <a:gd name="T8" fmla="*/ 0 w 306"/>
                  <a:gd name="T9" fmla="*/ 6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6"/>
                  <a:gd name="T16" fmla="*/ 0 h 240"/>
                  <a:gd name="T17" fmla="*/ 306 w 306"/>
                  <a:gd name="T18" fmla="*/ 240 h 24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841" name="AutoShape 977">
                <a:extLst>
                  <a:ext uri="{FF2B5EF4-FFF2-40B4-BE49-F238E27FC236}">
                    <a16:creationId xmlns:a16="http://schemas.microsoft.com/office/drawing/2014/main" id="{774C1F7E-EF61-9041-A67B-B2D38BDB14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40" y="2675"/>
                <a:ext cx="1196" cy="150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842" name="AutoShape 978">
                <a:extLst>
                  <a:ext uri="{FF2B5EF4-FFF2-40B4-BE49-F238E27FC236}">
                    <a16:creationId xmlns:a16="http://schemas.microsoft.com/office/drawing/2014/main" id="{8321AD11-FD38-2140-803F-0861F460D9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0" y="2714"/>
                <a:ext cx="1066" cy="7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00"/>
                  </a:gs>
                  <a:gs pos="100000">
                    <a:srgbClr val="808080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843" name="Oval 979">
                <a:extLst>
                  <a:ext uri="{FF2B5EF4-FFF2-40B4-BE49-F238E27FC236}">
                    <a16:creationId xmlns:a16="http://schemas.microsoft.com/office/drawing/2014/main" id="{3B03DD16-3989-194B-BD6E-9FAE3F6CDA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09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844" name="Oval 980">
                <a:extLst>
                  <a:ext uri="{FF2B5EF4-FFF2-40B4-BE49-F238E27FC236}">
                    <a16:creationId xmlns:a16="http://schemas.microsoft.com/office/drawing/2014/main" id="{FB43C4D6-3355-2049-A335-F477077CE1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89" y="2382"/>
                <a:ext cx="159" cy="142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845" name="Oval 981">
                <a:extLst>
                  <a:ext uri="{FF2B5EF4-FFF2-40B4-BE49-F238E27FC236}">
                    <a16:creationId xmlns:a16="http://schemas.microsoft.com/office/drawing/2014/main" id="{8045FE53-47F3-754E-922B-AF14C03606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58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846" name="Rectangle 982">
                <a:extLst>
                  <a:ext uri="{FF2B5EF4-FFF2-40B4-BE49-F238E27FC236}">
                    <a16:creationId xmlns:a16="http://schemas.microsoft.com/office/drawing/2014/main" id="{970F4A74-CE34-AE4C-A565-ABAC41470B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67" y="1837"/>
                <a:ext cx="80" cy="759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</p:grpSp>
      <p:sp>
        <p:nvSpPr>
          <p:cNvPr id="887" name="Freeform 2">
            <a:extLst>
              <a:ext uri="{FF2B5EF4-FFF2-40B4-BE49-F238E27FC236}">
                <a16:creationId xmlns:a16="http://schemas.microsoft.com/office/drawing/2014/main" id="{73B896A4-C009-EC47-9EB3-507C0C7CCB88}"/>
              </a:ext>
            </a:extLst>
          </p:cNvPr>
          <p:cNvSpPr>
            <a:spLocks/>
          </p:cNvSpPr>
          <p:nvPr/>
        </p:nvSpPr>
        <p:spPr bwMode="auto">
          <a:xfrm>
            <a:off x="4341668" y="5696917"/>
            <a:ext cx="4027487" cy="939800"/>
          </a:xfrm>
          <a:custGeom>
            <a:avLst/>
            <a:gdLst>
              <a:gd name="T0" fmla="*/ 2147483647 w 10001"/>
              <a:gd name="T1" fmla="*/ 2147483647 h 10125"/>
              <a:gd name="T2" fmla="*/ 2147483647 w 10001"/>
              <a:gd name="T3" fmla="*/ 2147483647 h 10125"/>
              <a:gd name="T4" fmla="*/ 2147483647 w 10001"/>
              <a:gd name="T5" fmla="*/ 2147483647 h 10125"/>
              <a:gd name="T6" fmla="*/ 2147483647 w 10001"/>
              <a:gd name="T7" fmla="*/ 0 h 10125"/>
              <a:gd name="T8" fmla="*/ 2147483647 w 10001"/>
              <a:gd name="T9" fmla="*/ 2147483647 h 10125"/>
              <a:gd name="T10" fmla="*/ 2147483647 w 10001"/>
              <a:gd name="T11" fmla="*/ 2147483647 h 10125"/>
              <a:gd name="T12" fmla="*/ 2147483647 w 10001"/>
              <a:gd name="T13" fmla="*/ 2147483647 h 10125"/>
              <a:gd name="T14" fmla="*/ 2147483647 w 10001"/>
              <a:gd name="T15" fmla="*/ 2147483647 h 10125"/>
              <a:gd name="T16" fmla="*/ 2147483647 w 10001"/>
              <a:gd name="T17" fmla="*/ 2147483647 h 10125"/>
              <a:gd name="T18" fmla="*/ 2147483647 w 10001"/>
              <a:gd name="T19" fmla="*/ 2147483647 h 10125"/>
              <a:gd name="T20" fmla="*/ 2147483647 w 10001"/>
              <a:gd name="T21" fmla="*/ 2147483647 h 10125"/>
              <a:gd name="T22" fmla="*/ 2147483647 w 10001"/>
              <a:gd name="T23" fmla="*/ 2147483647 h 10125"/>
              <a:gd name="T24" fmla="*/ 2147483647 w 10001"/>
              <a:gd name="T25" fmla="*/ 2147483647 h 10125"/>
              <a:gd name="T26" fmla="*/ 2147483647 w 10001"/>
              <a:gd name="T27" fmla="*/ 2147483647 h 10125"/>
              <a:gd name="T28" fmla="*/ 2147483647 w 10001"/>
              <a:gd name="T29" fmla="*/ 2147483647 h 10125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10001" h="10125">
                <a:moveTo>
                  <a:pt x="4" y="4039"/>
                </a:moveTo>
                <a:cubicBezTo>
                  <a:pt x="-29" y="2271"/>
                  <a:pt x="194" y="2100"/>
                  <a:pt x="715" y="1595"/>
                </a:cubicBezTo>
                <a:cubicBezTo>
                  <a:pt x="1236" y="1089"/>
                  <a:pt x="2417" y="1272"/>
                  <a:pt x="3130" y="1006"/>
                </a:cubicBezTo>
                <a:cubicBezTo>
                  <a:pt x="3843" y="740"/>
                  <a:pt x="4397" y="0"/>
                  <a:pt x="4995" y="0"/>
                </a:cubicBezTo>
                <a:cubicBezTo>
                  <a:pt x="5593" y="1"/>
                  <a:pt x="6206" y="926"/>
                  <a:pt x="6720" y="1009"/>
                </a:cubicBezTo>
                <a:cubicBezTo>
                  <a:pt x="7234" y="1092"/>
                  <a:pt x="7536" y="241"/>
                  <a:pt x="8082" y="497"/>
                </a:cubicBezTo>
                <a:cubicBezTo>
                  <a:pt x="8628" y="756"/>
                  <a:pt x="9854" y="442"/>
                  <a:pt x="9989" y="2989"/>
                </a:cubicBezTo>
                <a:cubicBezTo>
                  <a:pt x="10124" y="5536"/>
                  <a:pt x="9098" y="5742"/>
                  <a:pt x="8599" y="6797"/>
                </a:cubicBezTo>
                <a:cubicBezTo>
                  <a:pt x="8100" y="7852"/>
                  <a:pt x="7544" y="8981"/>
                  <a:pt x="6995" y="9322"/>
                </a:cubicBezTo>
                <a:cubicBezTo>
                  <a:pt x="6446" y="9663"/>
                  <a:pt x="5793" y="8957"/>
                  <a:pt x="5307" y="8843"/>
                </a:cubicBezTo>
                <a:cubicBezTo>
                  <a:pt x="4819" y="8726"/>
                  <a:pt x="4628" y="10048"/>
                  <a:pt x="4371" y="9912"/>
                </a:cubicBezTo>
                <a:cubicBezTo>
                  <a:pt x="4114" y="9775"/>
                  <a:pt x="3505" y="10355"/>
                  <a:pt x="3140" y="10019"/>
                </a:cubicBezTo>
                <a:cubicBezTo>
                  <a:pt x="2774" y="9683"/>
                  <a:pt x="2820" y="8138"/>
                  <a:pt x="2179" y="7895"/>
                </a:cubicBezTo>
                <a:cubicBezTo>
                  <a:pt x="1586" y="6800"/>
                  <a:pt x="1549" y="8137"/>
                  <a:pt x="1187" y="7495"/>
                </a:cubicBezTo>
                <a:cubicBezTo>
                  <a:pt x="825" y="6852"/>
                  <a:pt x="-7" y="6157"/>
                  <a:pt x="4" y="4039"/>
                </a:cubicBezTo>
                <a:close/>
              </a:path>
            </a:pathLst>
          </a:custGeom>
          <a:solidFill>
            <a:srgbClr val="66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cxnSp>
        <p:nvCxnSpPr>
          <p:cNvPr id="888" name="Straight Connector 887">
            <a:extLst>
              <a:ext uri="{FF2B5EF4-FFF2-40B4-BE49-F238E27FC236}">
                <a16:creationId xmlns:a16="http://schemas.microsoft.com/office/drawing/2014/main" id="{BFDE916B-AF97-DB4F-88E3-3211F74E07F5}"/>
              </a:ext>
            </a:extLst>
          </p:cNvPr>
          <p:cNvCxnSpPr/>
          <p:nvPr/>
        </p:nvCxnSpPr>
        <p:spPr>
          <a:xfrm flipV="1">
            <a:off x="5011593" y="5847730"/>
            <a:ext cx="1316037" cy="131762"/>
          </a:xfrm>
          <a:prstGeom prst="line">
            <a:avLst/>
          </a:prstGeom>
          <a:noFill/>
          <a:ln w="12700" cap="flat" cmpd="sng" algn="ctr">
            <a:solidFill>
              <a:srgbClr val="000000"/>
            </a:solidFill>
            <a:prstDash val="solid"/>
          </a:ln>
          <a:effectLst/>
        </p:spPr>
      </p:cxnSp>
      <p:cxnSp>
        <p:nvCxnSpPr>
          <p:cNvPr id="889" name="Straight Connector 888">
            <a:extLst>
              <a:ext uri="{FF2B5EF4-FFF2-40B4-BE49-F238E27FC236}">
                <a16:creationId xmlns:a16="http://schemas.microsoft.com/office/drawing/2014/main" id="{11A6A20F-5B1F-E34C-A889-7D7216BC52A6}"/>
              </a:ext>
            </a:extLst>
          </p:cNvPr>
          <p:cNvCxnSpPr/>
          <p:nvPr/>
        </p:nvCxnSpPr>
        <p:spPr>
          <a:xfrm>
            <a:off x="4900468" y="6035055"/>
            <a:ext cx="2259012" cy="298450"/>
          </a:xfrm>
          <a:prstGeom prst="line">
            <a:avLst/>
          </a:prstGeom>
          <a:noFill/>
          <a:ln w="12700" cap="flat" cmpd="sng" algn="ctr">
            <a:solidFill>
              <a:srgbClr val="000000"/>
            </a:solidFill>
            <a:prstDash val="solid"/>
          </a:ln>
          <a:effectLst/>
        </p:spPr>
      </p:cxnSp>
      <p:cxnSp>
        <p:nvCxnSpPr>
          <p:cNvPr id="890" name="Straight Connector 889">
            <a:extLst>
              <a:ext uri="{FF2B5EF4-FFF2-40B4-BE49-F238E27FC236}">
                <a16:creationId xmlns:a16="http://schemas.microsoft.com/office/drawing/2014/main" id="{EC3A188E-9403-584D-9DE4-BD063B6A9984}"/>
              </a:ext>
            </a:extLst>
          </p:cNvPr>
          <p:cNvCxnSpPr/>
          <p:nvPr/>
        </p:nvCxnSpPr>
        <p:spPr>
          <a:xfrm>
            <a:off x="4913168" y="6139830"/>
            <a:ext cx="714375" cy="276225"/>
          </a:xfrm>
          <a:prstGeom prst="line">
            <a:avLst/>
          </a:prstGeom>
          <a:noFill/>
          <a:ln w="12700" cap="flat" cmpd="sng" algn="ctr">
            <a:solidFill>
              <a:srgbClr val="000000"/>
            </a:solidFill>
            <a:prstDash val="solid"/>
          </a:ln>
          <a:effectLst/>
        </p:spPr>
      </p:cxnSp>
      <p:cxnSp>
        <p:nvCxnSpPr>
          <p:cNvPr id="891" name="Straight Connector 890">
            <a:extLst>
              <a:ext uri="{FF2B5EF4-FFF2-40B4-BE49-F238E27FC236}">
                <a16:creationId xmlns:a16="http://schemas.microsoft.com/office/drawing/2014/main" id="{CA8EFEA7-A8AA-F945-BA1D-4ACB721622E5}"/>
              </a:ext>
            </a:extLst>
          </p:cNvPr>
          <p:cNvCxnSpPr/>
          <p:nvPr/>
        </p:nvCxnSpPr>
        <p:spPr>
          <a:xfrm flipV="1">
            <a:off x="5930755" y="6333505"/>
            <a:ext cx="1247775" cy="82550"/>
          </a:xfrm>
          <a:prstGeom prst="line">
            <a:avLst/>
          </a:prstGeom>
          <a:noFill/>
          <a:ln w="12700" cap="flat" cmpd="sng" algn="ctr">
            <a:solidFill>
              <a:srgbClr val="000000"/>
            </a:solidFill>
            <a:prstDash val="solid"/>
          </a:ln>
          <a:effectLst/>
        </p:spPr>
      </p:cxnSp>
      <p:cxnSp>
        <p:nvCxnSpPr>
          <p:cNvPr id="892" name="Straight Connector 891">
            <a:extLst>
              <a:ext uri="{FF2B5EF4-FFF2-40B4-BE49-F238E27FC236}">
                <a16:creationId xmlns:a16="http://schemas.microsoft.com/office/drawing/2014/main" id="{B2D0340F-062D-4B43-ADB5-74954D542D1B}"/>
              </a:ext>
            </a:extLst>
          </p:cNvPr>
          <p:cNvCxnSpPr/>
          <p:nvPr/>
        </p:nvCxnSpPr>
        <p:spPr>
          <a:xfrm>
            <a:off x="6591155" y="5881067"/>
            <a:ext cx="1057275" cy="123825"/>
          </a:xfrm>
          <a:prstGeom prst="line">
            <a:avLst/>
          </a:prstGeom>
          <a:noFill/>
          <a:ln w="12700" cap="flat" cmpd="sng" algn="ctr">
            <a:solidFill>
              <a:srgbClr val="000000"/>
            </a:solidFill>
            <a:prstDash val="solid"/>
          </a:ln>
          <a:effectLst/>
        </p:spPr>
      </p:cxnSp>
      <p:cxnSp>
        <p:nvCxnSpPr>
          <p:cNvPr id="893" name="Straight Connector 892">
            <a:extLst>
              <a:ext uri="{FF2B5EF4-FFF2-40B4-BE49-F238E27FC236}">
                <a16:creationId xmlns:a16="http://schemas.microsoft.com/office/drawing/2014/main" id="{694966F7-E79E-AC42-A981-710223649ACC}"/>
              </a:ext>
            </a:extLst>
          </p:cNvPr>
          <p:cNvCxnSpPr/>
          <p:nvPr/>
        </p:nvCxnSpPr>
        <p:spPr>
          <a:xfrm flipV="1">
            <a:off x="5875193" y="6035055"/>
            <a:ext cx="1790700" cy="298450"/>
          </a:xfrm>
          <a:prstGeom prst="line">
            <a:avLst/>
          </a:prstGeom>
          <a:noFill/>
          <a:ln w="12700" cap="flat" cmpd="sng" algn="ctr">
            <a:solidFill>
              <a:srgbClr val="000000"/>
            </a:solidFill>
            <a:prstDash val="solid"/>
          </a:ln>
          <a:effectLst/>
        </p:spPr>
      </p:cxnSp>
      <p:cxnSp>
        <p:nvCxnSpPr>
          <p:cNvPr id="894" name="Straight Connector 893">
            <a:extLst>
              <a:ext uri="{FF2B5EF4-FFF2-40B4-BE49-F238E27FC236}">
                <a16:creationId xmlns:a16="http://schemas.microsoft.com/office/drawing/2014/main" id="{E084439A-562F-9047-916D-8BFA8D983C78}"/>
              </a:ext>
            </a:extLst>
          </p:cNvPr>
          <p:cNvCxnSpPr/>
          <p:nvPr/>
        </p:nvCxnSpPr>
        <p:spPr>
          <a:xfrm flipV="1">
            <a:off x="7202343" y="6063630"/>
            <a:ext cx="588962" cy="269875"/>
          </a:xfrm>
          <a:prstGeom prst="line">
            <a:avLst/>
          </a:prstGeom>
          <a:noFill/>
          <a:ln w="12700" cap="flat" cmpd="sng" algn="ctr">
            <a:solidFill>
              <a:srgbClr val="000000"/>
            </a:solidFill>
            <a:prstDash val="solid"/>
          </a:ln>
          <a:effectLst/>
        </p:spPr>
      </p:cxnSp>
      <p:cxnSp>
        <p:nvCxnSpPr>
          <p:cNvPr id="895" name="Straight Connector 894">
            <a:extLst>
              <a:ext uri="{FF2B5EF4-FFF2-40B4-BE49-F238E27FC236}">
                <a16:creationId xmlns:a16="http://schemas.microsoft.com/office/drawing/2014/main" id="{B834EF84-01CE-DB43-AA3A-31C4F6601F10}"/>
              </a:ext>
            </a:extLst>
          </p:cNvPr>
          <p:cNvCxnSpPr/>
          <p:nvPr/>
        </p:nvCxnSpPr>
        <p:spPr>
          <a:xfrm>
            <a:off x="6345093" y="5847730"/>
            <a:ext cx="814387" cy="401637"/>
          </a:xfrm>
          <a:prstGeom prst="line">
            <a:avLst/>
          </a:prstGeom>
          <a:noFill/>
          <a:ln w="12700" cap="flat" cmpd="sng" algn="ctr">
            <a:solidFill>
              <a:srgbClr val="000000"/>
            </a:solidFill>
            <a:prstDash val="solid"/>
          </a:ln>
          <a:effectLst/>
        </p:spPr>
      </p:cxnSp>
      <p:grpSp>
        <p:nvGrpSpPr>
          <p:cNvPr id="896" name="Group 895">
            <a:extLst>
              <a:ext uri="{FF2B5EF4-FFF2-40B4-BE49-F238E27FC236}">
                <a16:creationId xmlns:a16="http://schemas.microsoft.com/office/drawing/2014/main" id="{711F93EB-336F-294F-9B30-EC65C9DC0F9C}"/>
              </a:ext>
            </a:extLst>
          </p:cNvPr>
          <p:cNvGrpSpPr>
            <a:grpSpLocks/>
          </p:cNvGrpSpPr>
          <p:nvPr/>
        </p:nvGrpSpPr>
        <p:grpSpPr bwMode="auto">
          <a:xfrm>
            <a:off x="3274868" y="2950542"/>
            <a:ext cx="6978650" cy="1096963"/>
            <a:chOff x="1526216" y="3003498"/>
            <a:chExt cx="6978041" cy="1096962"/>
          </a:xfrm>
        </p:grpSpPr>
        <p:sp>
          <p:nvSpPr>
            <p:cNvPr id="897" name="TextBox 399">
              <a:extLst>
                <a:ext uri="{FF2B5EF4-FFF2-40B4-BE49-F238E27FC236}">
                  <a16:creationId xmlns:a16="http://schemas.microsoft.com/office/drawing/2014/main" id="{02C371D3-2C1E-5244-9747-22984982BA7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714291" y="3628973"/>
              <a:ext cx="595313" cy="4714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ts val="1463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data</a:t>
              </a:r>
            </a:p>
            <a:p>
              <a:pPr marL="0" marR="0" lvl="0" indent="0" algn="ctr" defTabSz="914400" rtl="0" eaLnBrk="0" fontAlgn="base" latinLnBrk="0" hangingPunct="0">
                <a:lnSpc>
                  <a:spcPts val="1463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plane</a:t>
              </a:r>
            </a:p>
          </p:txBody>
        </p:sp>
        <p:sp>
          <p:nvSpPr>
            <p:cNvPr id="898" name="TextBox 400">
              <a:extLst>
                <a:ext uri="{FF2B5EF4-FFF2-40B4-BE49-F238E27FC236}">
                  <a16:creationId xmlns:a16="http://schemas.microsoft.com/office/drawing/2014/main" id="{E9FCEA42-739D-C647-B0B2-29DF6799176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728579" y="3003498"/>
              <a:ext cx="709612" cy="4714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ts val="1463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control</a:t>
              </a:r>
            </a:p>
            <a:p>
              <a:pPr marL="0" marR="0" lvl="0" indent="0" algn="ctr" defTabSz="914400" rtl="0" eaLnBrk="0" fontAlgn="base" latinLnBrk="0" hangingPunct="0">
                <a:lnSpc>
                  <a:spcPts val="1463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plane</a:t>
              </a:r>
            </a:p>
          </p:txBody>
        </p:sp>
        <p:cxnSp>
          <p:nvCxnSpPr>
            <p:cNvPr id="899" name="Straight Connector 898">
              <a:extLst>
                <a:ext uri="{FF2B5EF4-FFF2-40B4-BE49-F238E27FC236}">
                  <a16:creationId xmlns:a16="http://schemas.microsoft.com/office/drawing/2014/main" id="{B4D02647-EB69-3549-8B8C-C214B4362D0C}"/>
                </a:ext>
              </a:extLst>
            </p:cNvPr>
            <p:cNvCxnSpPr/>
            <p:nvPr/>
          </p:nvCxnSpPr>
          <p:spPr bwMode="auto">
            <a:xfrm flipV="1">
              <a:off x="1526216" y="3579760"/>
              <a:ext cx="6978041" cy="11112"/>
            </a:xfrm>
            <a:prstGeom prst="line">
              <a:avLst/>
            </a:prstGeom>
            <a:noFill/>
            <a:ln w="25400" cap="flat" cmpd="sng" algn="ctr">
              <a:solidFill>
                <a:srgbClr val="000000"/>
              </a:solidFill>
              <a:prstDash val="dash"/>
            </a:ln>
            <a:effectLst/>
          </p:spPr>
        </p:cxnSp>
      </p:grpSp>
      <p:grpSp>
        <p:nvGrpSpPr>
          <p:cNvPr id="900" name="Group 899">
            <a:extLst>
              <a:ext uri="{FF2B5EF4-FFF2-40B4-BE49-F238E27FC236}">
                <a16:creationId xmlns:a16="http://schemas.microsoft.com/office/drawing/2014/main" id="{D1C980A1-7A81-E64E-86E7-AE4ADB468ED3}"/>
              </a:ext>
            </a:extLst>
          </p:cNvPr>
          <p:cNvGrpSpPr>
            <a:grpSpLocks/>
          </p:cNvGrpSpPr>
          <p:nvPr/>
        </p:nvGrpSpPr>
        <p:grpSpPr bwMode="auto">
          <a:xfrm>
            <a:off x="4186093" y="2682255"/>
            <a:ext cx="4295775" cy="320675"/>
            <a:chOff x="2433511" y="2792111"/>
            <a:chExt cx="4296530" cy="320561"/>
          </a:xfrm>
        </p:grpSpPr>
        <p:grpSp>
          <p:nvGrpSpPr>
            <p:cNvPr id="901" name="Group 401">
              <a:extLst>
                <a:ext uri="{FF2B5EF4-FFF2-40B4-BE49-F238E27FC236}">
                  <a16:creationId xmlns:a16="http://schemas.microsoft.com/office/drawing/2014/main" id="{0C7ACA51-7903-9B4D-A9BA-79FE11C0D1D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433511" y="2794083"/>
              <a:ext cx="349250" cy="317387"/>
              <a:chOff x="2931664" y="3912603"/>
              <a:chExt cx="430450" cy="329314"/>
            </a:xfrm>
          </p:grpSpPr>
          <p:sp>
            <p:nvSpPr>
              <p:cNvPr id="922" name="Rectangle 921">
                <a:extLst>
                  <a:ext uri="{FF2B5EF4-FFF2-40B4-BE49-F238E27FC236}">
                    <a16:creationId xmlns:a16="http://schemas.microsoft.com/office/drawing/2014/main" id="{4D33FA09-AAF7-044A-A5A8-F3F23C68AF3C}"/>
                  </a:ext>
                </a:extLst>
              </p:cNvPr>
              <p:cNvSpPr/>
              <p:nvPr/>
            </p:nvSpPr>
            <p:spPr>
              <a:xfrm>
                <a:off x="2937534" y="3912203"/>
                <a:ext cx="424655" cy="329314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923" name="Straight Connector 922">
                <a:extLst>
                  <a:ext uri="{FF2B5EF4-FFF2-40B4-BE49-F238E27FC236}">
                    <a16:creationId xmlns:a16="http://schemas.microsoft.com/office/drawing/2014/main" id="{C201AD05-8A56-4949-B304-A2A9AB5DD587}"/>
                  </a:ext>
                </a:extLst>
              </p:cNvPr>
              <p:cNvCxnSpPr/>
              <p:nvPr/>
            </p:nvCxnSpPr>
            <p:spPr>
              <a:xfrm>
                <a:off x="2931664" y="4004411"/>
                <a:ext cx="424654" cy="0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  <p:cxnSp>
            <p:nvCxnSpPr>
              <p:cNvPr id="924" name="Straight Connector 923">
                <a:extLst>
                  <a:ext uri="{FF2B5EF4-FFF2-40B4-BE49-F238E27FC236}">
                    <a16:creationId xmlns:a16="http://schemas.microsoft.com/office/drawing/2014/main" id="{ED7C9AD7-08A8-D942-BF3A-F53E94AF4B95}"/>
                  </a:ext>
                </a:extLst>
              </p:cNvPr>
              <p:cNvCxnSpPr/>
              <p:nvPr/>
            </p:nvCxnSpPr>
            <p:spPr>
              <a:xfrm>
                <a:off x="2931664" y="4066980"/>
                <a:ext cx="424654" cy="0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  <p:cxnSp>
            <p:nvCxnSpPr>
              <p:cNvPr id="925" name="Straight Connector 924">
                <a:extLst>
                  <a:ext uri="{FF2B5EF4-FFF2-40B4-BE49-F238E27FC236}">
                    <a16:creationId xmlns:a16="http://schemas.microsoft.com/office/drawing/2014/main" id="{143A10B8-06CC-D647-AEF7-2670CD772003}"/>
                  </a:ext>
                </a:extLst>
              </p:cNvPr>
              <p:cNvCxnSpPr>
                <a:stCxn id="922" idx="2"/>
              </p:cNvCxnSpPr>
              <p:nvPr/>
            </p:nvCxnSpPr>
            <p:spPr>
              <a:xfrm flipH="1" flipV="1">
                <a:off x="3148883" y="4004411"/>
                <a:ext cx="0" cy="237106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</p:grpSp>
        <p:grpSp>
          <p:nvGrpSpPr>
            <p:cNvPr id="902" name="Group 406">
              <a:extLst>
                <a:ext uri="{FF2B5EF4-FFF2-40B4-BE49-F238E27FC236}">
                  <a16:creationId xmlns:a16="http://schemas.microsoft.com/office/drawing/2014/main" id="{508A07A5-EEA9-904C-A972-4C4DADB5268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348666" y="2792111"/>
              <a:ext cx="350838" cy="317387"/>
              <a:chOff x="2931664" y="3912603"/>
              <a:chExt cx="430450" cy="329314"/>
            </a:xfrm>
          </p:grpSpPr>
          <p:sp>
            <p:nvSpPr>
              <p:cNvPr id="918" name="Rectangle 917">
                <a:extLst>
                  <a:ext uri="{FF2B5EF4-FFF2-40B4-BE49-F238E27FC236}">
                    <a16:creationId xmlns:a16="http://schemas.microsoft.com/office/drawing/2014/main" id="{3F286581-2453-1F47-8CC7-5657614015DB}"/>
                  </a:ext>
                </a:extLst>
              </p:cNvPr>
              <p:cNvSpPr/>
              <p:nvPr/>
            </p:nvSpPr>
            <p:spPr>
              <a:xfrm>
                <a:off x="2936779" y="3912603"/>
                <a:ext cx="424681" cy="329314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919" name="Straight Connector 918">
                <a:extLst>
                  <a:ext uri="{FF2B5EF4-FFF2-40B4-BE49-F238E27FC236}">
                    <a16:creationId xmlns:a16="http://schemas.microsoft.com/office/drawing/2014/main" id="{30F55D65-689B-184E-A7EE-17D45743B000}"/>
                  </a:ext>
                </a:extLst>
              </p:cNvPr>
              <p:cNvCxnSpPr/>
              <p:nvPr/>
            </p:nvCxnSpPr>
            <p:spPr>
              <a:xfrm>
                <a:off x="2930935" y="4004811"/>
                <a:ext cx="424681" cy="0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  <p:cxnSp>
            <p:nvCxnSpPr>
              <p:cNvPr id="920" name="Straight Connector 919">
                <a:extLst>
                  <a:ext uri="{FF2B5EF4-FFF2-40B4-BE49-F238E27FC236}">
                    <a16:creationId xmlns:a16="http://schemas.microsoft.com/office/drawing/2014/main" id="{076ADE22-2AEF-5040-9FA3-121B2C370E3A}"/>
                  </a:ext>
                </a:extLst>
              </p:cNvPr>
              <p:cNvCxnSpPr/>
              <p:nvPr/>
            </p:nvCxnSpPr>
            <p:spPr>
              <a:xfrm>
                <a:off x="2930935" y="4067381"/>
                <a:ext cx="424681" cy="0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  <p:cxnSp>
            <p:nvCxnSpPr>
              <p:cNvPr id="921" name="Straight Connector 920">
                <a:extLst>
                  <a:ext uri="{FF2B5EF4-FFF2-40B4-BE49-F238E27FC236}">
                    <a16:creationId xmlns:a16="http://schemas.microsoft.com/office/drawing/2014/main" id="{F2B6C973-6DE4-2349-9A6A-64B1F7541845}"/>
                  </a:ext>
                </a:extLst>
              </p:cNvPr>
              <p:cNvCxnSpPr>
                <a:stCxn id="918" idx="2"/>
              </p:cNvCxnSpPr>
              <p:nvPr/>
            </p:nvCxnSpPr>
            <p:spPr>
              <a:xfrm flipH="1" flipV="1">
                <a:off x="3147171" y="4004811"/>
                <a:ext cx="1949" cy="237106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</p:grpSp>
        <p:grpSp>
          <p:nvGrpSpPr>
            <p:cNvPr id="903" name="Group 411">
              <a:extLst>
                <a:ext uri="{FF2B5EF4-FFF2-40B4-BE49-F238E27FC236}">
                  <a16:creationId xmlns:a16="http://schemas.microsoft.com/office/drawing/2014/main" id="{AB449866-D0BC-6B4F-801B-0FA210DD832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182104" y="2792111"/>
              <a:ext cx="350837" cy="317387"/>
              <a:chOff x="2931664" y="3912603"/>
              <a:chExt cx="430450" cy="329314"/>
            </a:xfrm>
          </p:grpSpPr>
          <p:sp>
            <p:nvSpPr>
              <p:cNvPr id="914" name="Rectangle 913">
                <a:extLst>
                  <a:ext uri="{FF2B5EF4-FFF2-40B4-BE49-F238E27FC236}">
                    <a16:creationId xmlns:a16="http://schemas.microsoft.com/office/drawing/2014/main" id="{4E4F9BC1-F5BE-B344-A249-E838C680C739}"/>
                  </a:ext>
                </a:extLst>
              </p:cNvPr>
              <p:cNvSpPr/>
              <p:nvPr/>
            </p:nvSpPr>
            <p:spPr>
              <a:xfrm>
                <a:off x="2936958" y="3912603"/>
                <a:ext cx="424682" cy="329314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915" name="Straight Connector 914">
                <a:extLst>
                  <a:ext uri="{FF2B5EF4-FFF2-40B4-BE49-F238E27FC236}">
                    <a16:creationId xmlns:a16="http://schemas.microsoft.com/office/drawing/2014/main" id="{DB20F410-274B-C043-A0B4-75FDB2F514FF}"/>
                  </a:ext>
                </a:extLst>
              </p:cNvPr>
              <p:cNvCxnSpPr/>
              <p:nvPr/>
            </p:nvCxnSpPr>
            <p:spPr>
              <a:xfrm>
                <a:off x="2931113" y="4004811"/>
                <a:ext cx="424682" cy="0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  <p:cxnSp>
            <p:nvCxnSpPr>
              <p:cNvPr id="916" name="Straight Connector 915">
                <a:extLst>
                  <a:ext uri="{FF2B5EF4-FFF2-40B4-BE49-F238E27FC236}">
                    <a16:creationId xmlns:a16="http://schemas.microsoft.com/office/drawing/2014/main" id="{7E028785-0101-4B45-BBD3-8308680B4792}"/>
                  </a:ext>
                </a:extLst>
              </p:cNvPr>
              <p:cNvCxnSpPr/>
              <p:nvPr/>
            </p:nvCxnSpPr>
            <p:spPr>
              <a:xfrm>
                <a:off x="2931113" y="4067381"/>
                <a:ext cx="424682" cy="0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  <p:cxnSp>
            <p:nvCxnSpPr>
              <p:cNvPr id="917" name="Straight Connector 916">
                <a:extLst>
                  <a:ext uri="{FF2B5EF4-FFF2-40B4-BE49-F238E27FC236}">
                    <a16:creationId xmlns:a16="http://schemas.microsoft.com/office/drawing/2014/main" id="{A47B9AA0-7155-B643-A937-D99E939A959D}"/>
                  </a:ext>
                </a:extLst>
              </p:cNvPr>
              <p:cNvCxnSpPr>
                <a:stCxn id="914" idx="2"/>
              </p:cNvCxnSpPr>
              <p:nvPr/>
            </p:nvCxnSpPr>
            <p:spPr>
              <a:xfrm flipH="1" flipV="1">
                <a:off x="3147351" y="4004811"/>
                <a:ext cx="1947" cy="237106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</p:grpSp>
        <p:grpSp>
          <p:nvGrpSpPr>
            <p:cNvPr id="904" name="Group 416">
              <a:extLst>
                <a:ext uri="{FF2B5EF4-FFF2-40B4-BE49-F238E27FC236}">
                  <a16:creationId xmlns:a16="http://schemas.microsoft.com/office/drawing/2014/main" id="{6CFC219B-7363-534F-BBB9-2940C18F6DD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374316" y="2795285"/>
              <a:ext cx="349250" cy="317387"/>
              <a:chOff x="2931664" y="3912603"/>
              <a:chExt cx="430450" cy="329314"/>
            </a:xfrm>
          </p:grpSpPr>
          <p:sp>
            <p:nvSpPr>
              <p:cNvPr id="910" name="Rectangle 909">
                <a:extLst>
                  <a:ext uri="{FF2B5EF4-FFF2-40B4-BE49-F238E27FC236}">
                    <a16:creationId xmlns:a16="http://schemas.microsoft.com/office/drawing/2014/main" id="{A90F17FE-7DC7-C744-AC85-74012E165AB3}"/>
                  </a:ext>
                </a:extLst>
              </p:cNvPr>
              <p:cNvSpPr/>
              <p:nvPr/>
            </p:nvSpPr>
            <p:spPr>
              <a:xfrm>
                <a:off x="2937241" y="3912603"/>
                <a:ext cx="424655" cy="329314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911" name="Straight Connector 910">
                <a:extLst>
                  <a:ext uri="{FF2B5EF4-FFF2-40B4-BE49-F238E27FC236}">
                    <a16:creationId xmlns:a16="http://schemas.microsoft.com/office/drawing/2014/main" id="{493DE14E-A2F1-A249-AD60-B96754D395E1}"/>
                  </a:ext>
                </a:extLst>
              </p:cNvPr>
              <p:cNvCxnSpPr/>
              <p:nvPr/>
            </p:nvCxnSpPr>
            <p:spPr>
              <a:xfrm>
                <a:off x="2931371" y="4004811"/>
                <a:ext cx="424654" cy="0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  <p:cxnSp>
            <p:nvCxnSpPr>
              <p:cNvPr id="912" name="Straight Connector 911">
                <a:extLst>
                  <a:ext uri="{FF2B5EF4-FFF2-40B4-BE49-F238E27FC236}">
                    <a16:creationId xmlns:a16="http://schemas.microsoft.com/office/drawing/2014/main" id="{8DFE02DA-2A86-4844-B164-F4DC02A4123A}"/>
                  </a:ext>
                </a:extLst>
              </p:cNvPr>
              <p:cNvCxnSpPr/>
              <p:nvPr/>
            </p:nvCxnSpPr>
            <p:spPr>
              <a:xfrm>
                <a:off x="2931371" y="4067381"/>
                <a:ext cx="424654" cy="0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  <p:cxnSp>
            <p:nvCxnSpPr>
              <p:cNvPr id="913" name="Straight Connector 912">
                <a:extLst>
                  <a:ext uri="{FF2B5EF4-FFF2-40B4-BE49-F238E27FC236}">
                    <a16:creationId xmlns:a16="http://schemas.microsoft.com/office/drawing/2014/main" id="{C4AA7EE7-5C2E-8D48-989F-F7194666A353}"/>
                  </a:ext>
                </a:extLst>
              </p:cNvPr>
              <p:cNvCxnSpPr>
                <a:stCxn id="910" idx="2"/>
              </p:cNvCxnSpPr>
              <p:nvPr/>
            </p:nvCxnSpPr>
            <p:spPr>
              <a:xfrm flipH="1" flipV="1">
                <a:off x="3148590" y="4004811"/>
                <a:ext cx="0" cy="237106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</p:grpSp>
        <p:grpSp>
          <p:nvGrpSpPr>
            <p:cNvPr id="905" name="Group 421">
              <a:extLst>
                <a:ext uri="{FF2B5EF4-FFF2-40B4-BE49-F238E27FC236}">
                  <a16:creationId xmlns:a16="http://schemas.microsoft.com/office/drawing/2014/main" id="{1FA36B18-95B0-CB4E-95BE-59E9718161E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379204" y="2792111"/>
              <a:ext cx="350837" cy="317387"/>
              <a:chOff x="2931664" y="3912603"/>
              <a:chExt cx="430450" cy="329314"/>
            </a:xfrm>
          </p:grpSpPr>
          <p:sp>
            <p:nvSpPr>
              <p:cNvPr id="906" name="Rectangle 905">
                <a:extLst>
                  <a:ext uri="{FF2B5EF4-FFF2-40B4-BE49-F238E27FC236}">
                    <a16:creationId xmlns:a16="http://schemas.microsoft.com/office/drawing/2014/main" id="{EE684161-8E76-E041-95F6-E692F09DB739}"/>
                  </a:ext>
                </a:extLst>
              </p:cNvPr>
              <p:cNvSpPr/>
              <p:nvPr/>
            </p:nvSpPr>
            <p:spPr>
              <a:xfrm>
                <a:off x="2937432" y="3912603"/>
                <a:ext cx="424682" cy="329314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907" name="Straight Connector 906">
                <a:extLst>
                  <a:ext uri="{FF2B5EF4-FFF2-40B4-BE49-F238E27FC236}">
                    <a16:creationId xmlns:a16="http://schemas.microsoft.com/office/drawing/2014/main" id="{7927B3EE-2CC2-B44C-94F1-B69CA0A815A2}"/>
                  </a:ext>
                </a:extLst>
              </p:cNvPr>
              <p:cNvCxnSpPr/>
              <p:nvPr/>
            </p:nvCxnSpPr>
            <p:spPr>
              <a:xfrm>
                <a:off x="2931587" y="4004811"/>
                <a:ext cx="424682" cy="0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  <p:cxnSp>
            <p:nvCxnSpPr>
              <p:cNvPr id="908" name="Straight Connector 907">
                <a:extLst>
                  <a:ext uri="{FF2B5EF4-FFF2-40B4-BE49-F238E27FC236}">
                    <a16:creationId xmlns:a16="http://schemas.microsoft.com/office/drawing/2014/main" id="{89B6595F-CFF0-3B40-B47C-ADB86E974281}"/>
                  </a:ext>
                </a:extLst>
              </p:cNvPr>
              <p:cNvCxnSpPr/>
              <p:nvPr/>
            </p:nvCxnSpPr>
            <p:spPr>
              <a:xfrm>
                <a:off x="2931587" y="4067381"/>
                <a:ext cx="424682" cy="0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  <p:cxnSp>
            <p:nvCxnSpPr>
              <p:cNvPr id="909" name="Straight Connector 908">
                <a:extLst>
                  <a:ext uri="{FF2B5EF4-FFF2-40B4-BE49-F238E27FC236}">
                    <a16:creationId xmlns:a16="http://schemas.microsoft.com/office/drawing/2014/main" id="{C551D2B6-035F-CE4D-A43A-5FFB5AFCEED5}"/>
                  </a:ext>
                </a:extLst>
              </p:cNvPr>
              <p:cNvCxnSpPr>
                <a:stCxn id="906" idx="2"/>
              </p:cNvCxnSpPr>
              <p:nvPr/>
            </p:nvCxnSpPr>
            <p:spPr>
              <a:xfrm flipH="1" flipV="1">
                <a:off x="3147825" y="4004811"/>
                <a:ext cx="1947" cy="237106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</p:grpSp>
      </p:grpSp>
      <p:grpSp>
        <p:nvGrpSpPr>
          <p:cNvPr id="926" name="Group 925">
            <a:extLst>
              <a:ext uri="{FF2B5EF4-FFF2-40B4-BE49-F238E27FC236}">
                <a16:creationId xmlns:a16="http://schemas.microsoft.com/office/drawing/2014/main" id="{A988FEAF-222E-2C4B-8C38-8B6C17D4D63D}"/>
              </a:ext>
            </a:extLst>
          </p:cNvPr>
          <p:cNvGrpSpPr>
            <a:grpSpLocks/>
          </p:cNvGrpSpPr>
          <p:nvPr/>
        </p:nvGrpSpPr>
        <p:grpSpPr bwMode="auto">
          <a:xfrm>
            <a:off x="3605068" y="3656980"/>
            <a:ext cx="5211762" cy="2740025"/>
            <a:chOff x="1856416" y="3709935"/>
            <a:chExt cx="5211763" cy="2739614"/>
          </a:xfrm>
        </p:grpSpPr>
        <p:sp>
          <p:nvSpPr>
            <p:cNvPr id="927" name="Freeform 926">
              <a:extLst>
                <a:ext uri="{FF2B5EF4-FFF2-40B4-BE49-F238E27FC236}">
                  <a16:creationId xmlns:a16="http://schemas.microsoft.com/office/drawing/2014/main" id="{875BCAC4-B573-D54B-BF32-094096F89D98}"/>
                </a:ext>
              </a:extLst>
            </p:cNvPr>
            <p:cNvSpPr/>
            <p:nvPr/>
          </p:nvSpPr>
          <p:spPr>
            <a:xfrm>
              <a:off x="1877053" y="5330529"/>
              <a:ext cx="1281113" cy="758711"/>
            </a:xfrm>
            <a:custGeom>
              <a:avLst/>
              <a:gdLst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418712 w 1040633"/>
                <a:gd name="connsiteY4" fmla="*/ 1189324 h 1219697"/>
                <a:gd name="connsiteX5" fmla="*/ 139870 w 1040633"/>
                <a:gd name="connsiteY5" fmla="*/ 1191723 h 1219697"/>
                <a:gd name="connsiteX0" fmla="*/ 139870 w 1040633"/>
                <a:gd name="connsiteY0" fmla="*/ 1191723 h 1355926"/>
                <a:gd name="connsiteX1" fmla="*/ 0 w 1040633"/>
                <a:gd name="connsiteY1" fmla="*/ 0 h 1355926"/>
                <a:gd name="connsiteX2" fmla="*/ 1040633 w 1040633"/>
                <a:gd name="connsiteY2" fmla="*/ 16785 h 1355926"/>
                <a:gd name="connsiteX3" fmla="*/ 833625 w 1040633"/>
                <a:gd name="connsiteY3" fmla="*/ 1219697 h 1355926"/>
                <a:gd name="connsiteX4" fmla="*/ 139870 w 1040633"/>
                <a:gd name="connsiteY4" fmla="*/ 1191723 h 1355926"/>
                <a:gd name="connsiteX0" fmla="*/ 139870 w 1040633"/>
                <a:gd name="connsiteY0" fmla="*/ 1191723 h 1289901"/>
                <a:gd name="connsiteX1" fmla="*/ 0 w 1040633"/>
                <a:gd name="connsiteY1" fmla="*/ 0 h 1289901"/>
                <a:gd name="connsiteX2" fmla="*/ 1040633 w 1040633"/>
                <a:gd name="connsiteY2" fmla="*/ 16785 h 1289901"/>
                <a:gd name="connsiteX3" fmla="*/ 833625 w 1040633"/>
                <a:gd name="connsiteY3" fmla="*/ 1219697 h 1289901"/>
                <a:gd name="connsiteX4" fmla="*/ 139870 w 1040633"/>
                <a:gd name="connsiteY4" fmla="*/ 1191723 h 1289901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191723"/>
                <a:gd name="connsiteX1" fmla="*/ 0 w 1040633"/>
                <a:gd name="connsiteY1" fmla="*/ 0 h 1191723"/>
                <a:gd name="connsiteX2" fmla="*/ 1040633 w 1040633"/>
                <a:gd name="connsiteY2" fmla="*/ 16785 h 1191723"/>
                <a:gd name="connsiteX3" fmla="*/ 671988 w 1040633"/>
                <a:gd name="connsiteY3" fmla="*/ 1158121 h 1191723"/>
                <a:gd name="connsiteX4" fmla="*/ 139870 w 1040633"/>
                <a:gd name="connsiteY4" fmla="*/ 1191723 h 1191723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56947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569478 w 1040633"/>
                <a:gd name="connsiteY3" fmla="*/ 1158121 h 1160935"/>
                <a:gd name="connsiteX4" fmla="*/ 363082 w 1040633"/>
                <a:gd name="connsiteY4" fmla="*/ 1160935 h 1160935"/>
                <a:gd name="connsiteX0" fmla="*/ 448507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569478 w 1040633"/>
                <a:gd name="connsiteY3" fmla="*/ 1158121 h 1160935"/>
                <a:gd name="connsiteX4" fmla="*/ 448507 w 1040633"/>
                <a:gd name="connsiteY4" fmla="*/ 1160935 h 1160935"/>
                <a:gd name="connsiteX0" fmla="*/ 448507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569478 w 1040633"/>
                <a:gd name="connsiteY3" fmla="*/ 1158121 h 1160935"/>
                <a:gd name="connsiteX4" fmla="*/ 448507 w 1040633"/>
                <a:gd name="connsiteY4" fmla="*/ 1160935 h 1160935"/>
                <a:gd name="connsiteX0" fmla="*/ 448507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569478 w 1040633"/>
                <a:gd name="connsiteY3" fmla="*/ 1158121 h 1160935"/>
                <a:gd name="connsiteX4" fmla="*/ 448507 w 1040633"/>
                <a:gd name="connsiteY4" fmla="*/ 1160935 h 1160935"/>
                <a:gd name="connsiteX0" fmla="*/ 448507 w 1325315"/>
                <a:gd name="connsiteY0" fmla="*/ 1160935 h 1160935"/>
                <a:gd name="connsiteX1" fmla="*/ 0 w 1325315"/>
                <a:gd name="connsiteY1" fmla="*/ 0 h 1160935"/>
                <a:gd name="connsiteX2" fmla="*/ 1040633 w 1325315"/>
                <a:gd name="connsiteY2" fmla="*/ 16785 h 1160935"/>
                <a:gd name="connsiteX3" fmla="*/ 1214315 w 1325315"/>
                <a:gd name="connsiteY3" fmla="*/ 1064597 h 1160935"/>
                <a:gd name="connsiteX4" fmla="*/ 448507 w 1325315"/>
                <a:gd name="connsiteY4" fmla="*/ 1160935 h 1160935"/>
                <a:gd name="connsiteX0" fmla="*/ 448507 w 1214315"/>
                <a:gd name="connsiteY0" fmla="*/ 1160935 h 1160935"/>
                <a:gd name="connsiteX1" fmla="*/ 0 w 1214315"/>
                <a:gd name="connsiteY1" fmla="*/ 0 h 1160935"/>
                <a:gd name="connsiteX2" fmla="*/ 1040633 w 1214315"/>
                <a:gd name="connsiteY2" fmla="*/ 16785 h 1160935"/>
                <a:gd name="connsiteX3" fmla="*/ 1214315 w 1214315"/>
                <a:gd name="connsiteY3" fmla="*/ 1064597 h 1160935"/>
                <a:gd name="connsiteX4" fmla="*/ 448507 w 1214315"/>
                <a:gd name="connsiteY4" fmla="*/ 1160935 h 1160935"/>
                <a:gd name="connsiteX0" fmla="*/ 448507 w 1214315"/>
                <a:gd name="connsiteY0" fmla="*/ 1160935 h 1160935"/>
                <a:gd name="connsiteX1" fmla="*/ 0 w 1214315"/>
                <a:gd name="connsiteY1" fmla="*/ 0 h 1160935"/>
                <a:gd name="connsiteX2" fmla="*/ 1040633 w 1214315"/>
                <a:gd name="connsiteY2" fmla="*/ 16785 h 1160935"/>
                <a:gd name="connsiteX3" fmla="*/ 1214315 w 1214315"/>
                <a:gd name="connsiteY3" fmla="*/ 1064597 h 1160935"/>
                <a:gd name="connsiteX4" fmla="*/ 448507 w 1214315"/>
                <a:gd name="connsiteY4" fmla="*/ 1160935 h 1160935"/>
                <a:gd name="connsiteX0" fmla="*/ 1053964 w 1214315"/>
                <a:gd name="connsiteY0" fmla="*/ 1136323 h 1136323"/>
                <a:gd name="connsiteX1" fmla="*/ 0 w 1214315"/>
                <a:gd name="connsiteY1" fmla="*/ 0 h 1136323"/>
                <a:gd name="connsiteX2" fmla="*/ 1040633 w 1214315"/>
                <a:gd name="connsiteY2" fmla="*/ 16785 h 1136323"/>
                <a:gd name="connsiteX3" fmla="*/ 1214315 w 1214315"/>
                <a:gd name="connsiteY3" fmla="*/ 1064597 h 1136323"/>
                <a:gd name="connsiteX4" fmla="*/ 1053964 w 1214315"/>
                <a:gd name="connsiteY4" fmla="*/ 1136323 h 1136323"/>
                <a:gd name="connsiteX0" fmla="*/ 1053964 w 1214315"/>
                <a:gd name="connsiteY0" fmla="*/ 1136323 h 1136323"/>
                <a:gd name="connsiteX1" fmla="*/ 0 w 1214315"/>
                <a:gd name="connsiteY1" fmla="*/ 0 h 1136323"/>
                <a:gd name="connsiteX2" fmla="*/ 1040633 w 1214315"/>
                <a:gd name="connsiteY2" fmla="*/ 16785 h 1136323"/>
                <a:gd name="connsiteX3" fmla="*/ 1214315 w 1214315"/>
                <a:gd name="connsiteY3" fmla="*/ 1064597 h 1136323"/>
                <a:gd name="connsiteX4" fmla="*/ 1053964 w 1214315"/>
                <a:gd name="connsiteY4" fmla="*/ 1136323 h 1136323"/>
                <a:gd name="connsiteX0" fmla="*/ 1053964 w 1214315"/>
                <a:gd name="connsiteY0" fmla="*/ 1136323 h 1136323"/>
                <a:gd name="connsiteX1" fmla="*/ 0 w 1214315"/>
                <a:gd name="connsiteY1" fmla="*/ 0 h 1136323"/>
                <a:gd name="connsiteX2" fmla="*/ 1040633 w 1214315"/>
                <a:gd name="connsiteY2" fmla="*/ 16785 h 1136323"/>
                <a:gd name="connsiteX3" fmla="*/ 1214315 w 1214315"/>
                <a:gd name="connsiteY3" fmla="*/ 1064597 h 1136323"/>
                <a:gd name="connsiteX4" fmla="*/ 1053964 w 1214315"/>
                <a:gd name="connsiteY4" fmla="*/ 1136323 h 1136323"/>
                <a:gd name="connsiteX0" fmla="*/ 1060159 w 1220510"/>
                <a:gd name="connsiteY0" fmla="*/ 1119627 h 1119627"/>
                <a:gd name="connsiteX1" fmla="*/ 0 w 1220510"/>
                <a:gd name="connsiteY1" fmla="*/ 249694 h 1119627"/>
                <a:gd name="connsiteX2" fmla="*/ 1046828 w 1220510"/>
                <a:gd name="connsiteY2" fmla="*/ 89 h 1119627"/>
                <a:gd name="connsiteX3" fmla="*/ 1220510 w 1220510"/>
                <a:gd name="connsiteY3" fmla="*/ 1047901 h 1119627"/>
                <a:gd name="connsiteX4" fmla="*/ 1060159 w 1220510"/>
                <a:gd name="connsiteY4" fmla="*/ 1119627 h 1119627"/>
                <a:gd name="connsiteX0" fmla="*/ 1060159 w 1220510"/>
                <a:gd name="connsiteY0" fmla="*/ 1119627 h 1119627"/>
                <a:gd name="connsiteX1" fmla="*/ 0 w 1220510"/>
                <a:gd name="connsiteY1" fmla="*/ 249694 h 1119627"/>
                <a:gd name="connsiteX2" fmla="*/ 1046828 w 1220510"/>
                <a:gd name="connsiteY2" fmla="*/ 89 h 1119627"/>
                <a:gd name="connsiteX3" fmla="*/ 1220510 w 1220510"/>
                <a:gd name="connsiteY3" fmla="*/ 1047901 h 1119627"/>
                <a:gd name="connsiteX4" fmla="*/ 1060159 w 1220510"/>
                <a:gd name="connsiteY4" fmla="*/ 1119627 h 1119627"/>
                <a:gd name="connsiteX0" fmla="*/ 1060159 w 1220510"/>
                <a:gd name="connsiteY0" fmla="*/ 1119627 h 1119627"/>
                <a:gd name="connsiteX1" fmla="*/ 0 w 1220510"/>
                <a:gd name="connsiteY1" fmla="*/ 249694 h 1119627"/>
                <a:gd name="connsiteX2" fmla="*/ 1046828 w 1220510"/>
                <a:gd name="connsiteY2" fmla="*/ 89 h 1119627"/>
                <a:gd name="connsiteX3" fmla="*/ 1220510 w 1220510"/>
                <a:gd name="connsiteY3" fmla="*/ 1047901 h 1119627"/>
                <a:gd name="connsiteX4" fmla="*/ 1060159 w 1220510"/>
                <a:gd name="connsiteY4" fmla="*/ 1119627 h 1119627"/>
                <a:gd name="connsiteX0" fmla="*/ 1060159 w 1220510"/>
                <a:gd name="connsiteY0" fmla="*/ 921649 h 921649"/>
                <a:gd name="connsiteX1" fmla="*/ 0 w 1220510"/>
                <a:gd name="connsiteY1" fmla="*/ 51716 h 921649"/>
                <a:gd name="connsiteX2" fmla="*/ 1059218 w 1220510"/>
                <a:gd name="connsiteY2" fmla="*/ 355 h 921649"/>
                <a:gd name="connsiteX3" fmla="*/ 1220510 w 1220510"/>
                <a:gd name="connsiteY3" fmla="*/ 849923 h 921649"/>
                <a:gd name="connsiteX4" fmla="*/ 1060159 w 1220510"/>
                <a:gd name="connsiteY4" fmla="*/ 921649 h 921649"/>
                <a:gd name="connsiteX0" fmla="*/ 1060159 w 1220510"/>
                <a:gd name="connsiteY0" fmla="*/ 921649 h 921649"/>
                <a:gd name="connsiteX1" fmla="*/ 0 w 1220510"/>
                <a:gd name="connsiteY1" fmla="*/ 51716 h 921649"/>
                <a:gd name="connsiteX2" fmla="*/ 1059218 w 1220510"/>
                <a:gd name="connsiteY2" fmla="*/ 355 h 921649"/>
                <a:gd name="connsiteX3" fmla="*/ 1220510 w 1220510"/>
                <a:gd name="connsiteY3" fmla="*/ 849923 h 921649"/>
                <a:gd name="connsiteX4" fmla="*/ 1060159 w 1220510"/>
                <a:gd name="connsiteY4" fmla="*/ 921649 h 921649"/>
                <a:gd name="connsiteX0" fmla="*/ 1060159 w 1220510"/>
                <a:gd name="connsiteY0" fmla="*/ 921649 h 921649"/>
                <a:gd name="connsiteX1" fmla="*/ 0 w 1220510"/>
                <a:gd name="connsiteY1" fmla="*/ 51716 h 921649"/>
                <a:gd name="connsiteX2" fmla="*/ 1059218 w 1220510"/>
                <a:gd name="connsiteY2" fmla="*/ 355 h 921649"/>
                <a:gd name="connsiteX3" fmla="*/ 1220510 w 1220510"/>
                <a:gd name="connsiteY3" fmla="*/ 849923 h 921649"/>
                <a:gd name="connsiteX4" fmla="*/ 1060159 w 1220510"/>
                <a:gd name="connsiteY4" fmla="*/ 921649 h 921649"/>
                <a:gd name="connsiteX0" fmla="*/ 1060159 w 1340486"/>
                <a:gd name="connsiteY0" fmla="*/ 921649 h 921649"/>
                <a:gd name="connsiteX1" fmla="*/ 0 w 1340486"/>
                <a:gd name="connsiteY1" fmla="*/ 51716 h 921649"/>
                <a:gd name="connsiteX2" fmla="*/ 1059218 w 1340486"/>
                <a:gd name="connsiteY2" fmla="*/ 355 h 921649"/>
                <a:gd name="connsiteX3" fmla="*/ 1340486 w 1340486"/>
                <a:gd name="connsiteY3" fmla="*/ 709789 h 921649"/>
                <a:gd name="connsiteX4" fmla="*/ 1060159 w 1340486"/>
                <a:gd name="connsiteY4" fmla="*/ 921649 h 921649"/>
                <a:gd name="connsiteX0" fmla="*/ 1060159 w 1340486"/>
                <a:gd name="connsiteY0" fmla="*/ 921649 h 921649"/>
                <a:gd name="connsiteX1" fmla="*/ 0 w 1340486"/>
                <a:gd name="connsiteY1" fmla="*/ 51716 h 921649"/>
                <a:gd name="connsiteX2" fmla="*/ 1059218 w 1340486"/>
                <a:gd name="connsiteY2" fmla="*/ 355 h 921649"/>
                <a:gd name="connsiteX3" fmla="*/ 1340486 w 1340486"/>
                <a:gd name="connsiteY3" fmla="*/ 709789 h 921649"/>
                <a:gd name="connsiteX4" fmla="*/ 1060159 w 1340486"/>
                <a:gd name="connsiteY4" fmla="*/ 921649 h 921649"/>
                <a:gd name="connsiteX0" fmla="*/ 1060159 w 1340486"/>
                <a:gd name="connsiteY0" fmla="*/ 921649 h 921649"/>
                <a:gd name="connsiteX1" fmla="*/ 0 w 1340486"/>
                <a:gd name="connsiteY1" fmla="*/ 51716 h 921649"/>
                <a:gd name="connsiteX2" fmla="*/ 1059218 w 1340486"/>
                <a:gd name="connsiteY2" fmla="*/ 355 h 921649"/>
                <a:gd name="connsiteX3" fmla="*/ 1340486 w 1340486"/>
                <a:gd name="connsiteY3" fmla="*/ 709789 h 921649"/>
                <a:gd name="connsiteX4" fmla="*/ 1060159 w 1340486"/>
                <a:gd name="connsiteY4" fmla="*/ 921649 h 921649"/>
                <a:gd name="connsiteX0" fmla="*/ 1025166 w 1340486"/>
                <a:gd name="connsiteY0" fmla="*/ 746482 h 746482"/>
                <a:gd name="connsiteX1" fmla="*/ 0 w 1340486"/>
                <a:gd name="connsiteY1" fmla="*/ 51716 h 746482"/>
                <a:gd name="connsiteX2" fmla="*/ 1059218 w 1340486"/>
                <a:gd name="connsiteY2" fmla="*/ 355 h 746482"/>
                <a:gd name="connsiteX3" fmla="*/ 1340486 w 1340486"/>
                <a:gd name="connsiteY3" fmla="*/ 709789 h 746482"/>
                <a:gd name="connsiteX4" fmla="*/ 1025166 w 1340486"/>
                <a:gd name="connsiteY4" fmla="*/ 746482 h 746482"/>
                <a:gd name="connsiteX0" fmla="*/ 1025166 w 1340486"/>
                <a:gd name="connsiteY0" fmla="*/ 746482 h 746482"/>
                <a:gd name="connsiteX1" fmla="*/ 0 w 1340486"/>
                <a:gd name="connsiteY1" fmla="*/ 51716 h 746482"/>
                <a:gd name="connsiteX2" fmla="*/ 1059218 w 1340486"/>
                <a:gd name="connsiteY2" fmla="*/ 355 h 746482"/>
                <a:gd name="connsiteX3" fmla="*/ 1340486 w 1340486"/>
                <a:gd name="connsiteY3" fmla="*/ 709789 h 746482"/>
                <a:gd name="connsiteX4" fmla="*/ 1025166 w 1340486"/>
                <a:gd name="connsiteY4" fmla="*/ 746482 h 746482"/>
                <a:gd name="connsiteX0" fmla="*/ 965179 w 1280499"/>
                <a:gd name="connsiteY0" fmla="*/ 759828 h 759828"/>
                <a:gd name="connsiteX1" fmla="*/ 0 w 1280499"/>
                <a:gd name="connsiteY1" fmla="*/ 0 h 759828"/>
                <a:gd name="connsiteX2" fmla="*/ 999231 w 1280499"/>
                <a:gd name="connsiteY2" fmla="*/ 13701 h 759828"/>
                <a:gd name="connsiteX3" fmla="*/ 1280499 w 1280499"/>
                <a:gd name="connsiteY3" fmla="*/ 723135 h 759828"/>
                <a:gd name="connsiteX4" fmla="*/ 965179 w 1280499"/>
                <a:gd name="connsiteY4" fmla="*/ 759828 h 759828"/>
                <a:gd name="connsiteX0" fmla="*/ 965179 w 1280499"/>
                <a:gd name="connsiteY0" fmla="*/ 759828 h 759828"/>
                <a:gd name="connsiteX1" fmla="*/ 0 w 1280499"/>
                <a:gd name="connsiteY1" fmla="*/ 0 h 759828"/>
                <a:gd name="connsiteX2" fmla="*/ 999231 w 1280499"/>
                <a:gd name="connsiteY2" fmla="*/ 13701 h 759828"/>
                <a:gd name="connsiteX3" fmla="*/ 1280499 w 1280499"/>
                <a:gd name="connsiteY3" fmla="*/ 723135 h 759828"/>
                <a:gd name="connsiteX4" fmla="*/ 965179 w 1280499"/>
                <a:gd name="connsiteY4" fmla="*/ 759828 h 759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0499" h="759828">
                  <a:moveTo>
                    <a:pt x="965179" y="759828"/>
                  </a:moveTo>
                  <a:cubicBezTo>
                    <a:pt x="301565" y="231725"/>
                    <a:pt x="628999" y="498939"/>
                    <a:pt x="0" y="0"/>
                  </a:cubicBezTo>
                  <a:lnTo>
                    <a:pt x="999231" y="13701"/>
                  </a:lnTo>
                  <a:cubicBezTo>
                    <a:pt x="1112985" y="379881"/>
                    <a:pt x="1055867" y="236107"/>
                    <a:pt x="1280499" y="723135"/>
                  </a:cubicBezTo>
                  <a:cubicBezTo>
                    <a:pt x="1186079" y="728668"/>
                    <a:pt x="1127207" y="701414"/>
                    <a:pt x="965179" y="759828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lumMod val="95000"/>
                  </a:srgbClr>
                </a:gs>
                <a:gs pos="100000">
                  <a:srgbClr val="FFFFFF">
                    <a:lumMod val="75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FFFFFF">
                  <a:lumMod val="75000"/>
                </a:srgbClr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928" name="Freeform 927">
              <a:extLst>
                <a:ext uri="{FF2B5EF4-FFF2-40B4-BE49-F238E27FC236}">
                  <a16:creationId xmlns:a16="http://schemas.microsoft.com/office/drawing/2014/main" id="{0D857BEA-FC6F-1449-A5C0-C21CC8BC5CED}"/>
                </a:ext>
              </a:extLst>
            </p:cNvPr>
            <p:cNvSpPr/>
            <p:nvPr/>
          </p:nvSpPr>
          <p:spPr>
            <a:xfrm>
              <a:off x="6202992" y="5428939"/>
              <a:ext cx="865187" cy="553955"/>
            </a:xfrm>
            <a:custGeom>
              <a:avLst/>
              <a:gdLst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418712 w 1040633"/>
                <a:gd name="connsiteY4" fmla="*/ 1189324 h 1219697"/>
                <a:gd name="connsiteX5" fmla="*/ 139870 w 1040633"/>
                <a:gd name="connsiteY5" fmla="*/ 1191723 h 1219697"/>
                <a:gd name="connsiteX0" fmla="*/ 139870 w 1040633"/>
                <a:gd name="connsiteY0" fmla="*/ 1191723 h 1355926"/>
                <a:gd name="connsiteX1" fmla="*/ 0 w 1040633"/>
                <a:gd name="connsiteY1" fmla="*/ 0 h 1355926"/>
                <a:gd name="connsiteX2" fmla="*/ 1040633 w 1040633"/>
                <a:gd name="connsiteY2" fmla="*/ 16785 h 1355926"/>
                <a:gd name="connsiteX3" fmla="*/ 833625 w 1040633"/>
                <a:gd name="connsiteY3" fmla="*/ 1219697 h 1355926"/>
                <a:gd name="connsiteX4" fmla="*/ 139870 w 1040633"/>
                <a:gd name="connsiteY4" fmla="*/ 1191723 h 1355926"/>
                <a:gd name="connsiteX0" fmla="*/ 139870 w 1040633"/>
                <a:gd name="connsiteY0" fmla="*/ 1191723 h 1289901"/>
                <a:gd name="connsiteX1" fmla="*/ 0 w 1040633"/>
                <a:gd name="connsiteY1" fmla="*/ 0 h 1289901"/>
                <a:gd name="connsiteX2" fmla="*/ 1040633 w 1040633"/>
                <a:gd name="connsiteY2" fmla="*/ 16785 h 1289901"/>
                <a:gd name="connsiteX3" fmla="*/ 833625 w 1040633"/>
                <a:gd name="connsiteY3" fmla="*/ 1219697 h 1289901"/>
                <a:gd name="connsiteX4" fmla="*/ 139870 w 1040633"/>
                <a:gd name="connsiteY4" fmla="*/ 1191723 h 1289901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191723"/>
                <a:gd name="connsiteX1" fmla="*/ 0 w 1040633"/>
                <a:gd name="connsiteY1" fmla="*/ 0 h 1191723"/>
                <a:gd name="connsiteX2" fmla="*/ 1040633 w 1040633"/>
                <a:gd name="connsiteY2" fmla="*/ 16785 h 1191723"/>
                <a:gd name="connsiteX3" fmla="*/ 671988 w 1040633"/>
                <a:gd name="connsiteY3" fmla="*/ 1158121 h 1191723"/>
                <a:gd name="connsiteX4" fmla="*/ 139870 w 1040633"/>
                <a:gd name="connsiteY4" fmla="*/ 1191723 h 1191723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778664"/>
                <a:gd name="connsiteY0" fmla="*/ 1160935 h 1160935"/>
                <a:gd name="connsiteX1" fmla="*/ 0 w 778664"/>
                <a:gd name="connsiteY1" fmla="*/ 0 h 1160935"/>
                <a:gd name="connsiteX2" fmla="*/ 778664 w 778664"/>
                <a:gd name="connsiteY2" fmla="*/ 130682 h 1160935"/>
                <a:gd name="connsiteX3" fmla="*/ 671988 w 778664"/>
                <a:gd name="connsiteY3" fmla="*/ 1158121 h 1160935"/>
                <a:gd name="connsiteX4" fmla="*/ 363082 w 778664"/>
                <a:gd name="connsiteY4" fmla="*/ 1160935 h 1160935"/>
                <a:gd name="connsiteX0" fmla="*/ 363082 w 778664"/>
                <a:gd name="connsiteY0" fmla="*/ 1160935 h 1160935"/>
                <a:gd name="connsiteX1" fmla="*/ 0 w 778664"/>
                <a:gd name="connsiteY1" fmla="*/ 0 h 1160935"/>
                <a:gd name="connsiteX2" fmla="*/ 778664 w 778664"/>
                <a:gd name="connsiteY2" fmla="*/ 130682 h 1160935"/>
                <a:gd name="connsiteX3" fmla="*/ 694768 w 778664"/>
                <a:gd name="connsiteY3" fmla="*/ 1112562 h 1160935"/>
                <a:gd name="connsiteX4" fmla="*/ 363082 w 778664"/>
                <a:gd name="connsiteY4" fmla="*/ 1160935 h 1160935"/>
                <a:gd name="connsiteX0" fmla="*/ 363082 w 778664"/>
                <a:gd name="connsiteY0" fmla="*/ 1160935 h 1160935"/>
                <a:gd name="connsiteX1" fmla="*/ 0 w 778664"/>
                <a:gd name="connsiteY1" fmla="*/ 0 h 1160935"/>
                <a:gd name="connsiteX2" fmla="*/ 778664 w 778664"/>
                <a:gd name="connsiteY2" fmla="*/ 130682 h 1160935"/>
                <a:gd name="connsiteX3" fmla="*/ 694768 w 778664"/>
                <a:gd name="connsiteY3" fmla="*/ 1112562 h 1160935"/>
                <a:gd name="connsiteX4" fmla="*/ 363082 w 778664"/>
                <a:gd name="connsiteY4" fmla="*/ 1160935 h 1160935"/>
                <a:gd name="connsiteX0" fmla="*/ 397252 w 778664"/>
                <a:gd name="connsiteY0" fmla="*/ 1103987 h 1112562"/>
                <a:gd name="connsiteX1" fmla="*/ 0 w 778664"/>
                <a:gd name="connsiteY1" fmla="*/ 0 h 1112562"/>
                <a:gd name="connsiteX2" fmla="*/ 778664 w 778664"/>
                <a:gd name="connsiteY2" fmla="*/ 130682 h 1112562"/>
                <a:gd name="connsiteX3" fmla="*/ 694768 w 778664"/>
                <a:gd name="connsiteY3" fmla="*/ 1112562 h 1112562"/>
                <a:gd name="connsiteX4" fmla="*/ 397252 w 778664"/>
                <a:gd name="connsiteY4" fmla="*/ 1103987 h 1112562"/>
                <a:gd name="connsiteX0" fmla="*/ 397252 w 778664"/>
                <a:gd name="connsiteY0" fmla="*/ 1103987 h 1112562"/>
                <a:gd name="connsiteX1" fmla="*/ 0 w 778664"/>
                <a:gd name="connsiteY1" fmla="*/ 0 h 1112562"/>
                <a:gd name="connsiteX2" fmla="*/ 778664 w 778664"/>
                <a:gd name="connsiteY2" fmla="*/ 130682 h 1112562"/>
                <a:gd name="connsiteX3" fmla="*/ 694768 w 778664"/>
                <a:gd name="connsiteY3" fmla="*/ 1112562 h 1112562"/>
                <a:gd name="connsiteX4" fmla="*/ 397252 w 778664"/>
                <a:gd name="connsiteY4" fmla="*/ 1103987 h 1112562"/>
                <a:gd name="connsiteX0" fmla="*/ 397252 w 778664"/>
                <a:gd name="connsiteY0" fmla="*/ 1103987 h 1112562"/>
                <a:gd name="connsiteX1" fmla="*/ 0 w 778664"/>
                <a:gd name="connsiteY1" fmla="*/ 0 h 1112562"/>
                <a:gd name="connsiteX2" fmla="*/ 778664 w 778664"/>
                <a:gd name="connsiteY2" fmla="*/ 130682 h 1112562"/>
                <a:gd name="connsiteX3" fmla="*/ 694768 w 778664"/>
                <a:gd name="connsiteY3" fmla="*/ 1112562 h 1112562"/>
                <a:gd name="connsiteX4" fmla="*/ 397252 w 778664"/>
                <a:gd name="connsiteY4" fmla="*/ 1103987 h 1112562"/>
                <a:gd name="connsiteX0" fmla="*/ 123893 w 505305"/>
                <a:gd name="connsiteY0" fmla="*/ 973305 h 981880"/>
                <a:gd name="connsiteX1" fmla="*/ 0 w 505305"/>
                <a:gd name="connsiteY1" fmla="*/ 28773 h 981880"/>
                <a:gd name="connsiteX2" fmla="*/ 505305 w 505305"/>
                <a:gd name="connsiteY2" fmla="*/ 0 h 981880"/>
                <a:gd name="connsiteX3" fmla="*/ 421409 w 505305"/>
                <a:gd name="connsiteY3" fmla="*/ 981880 h 981880"/>
                <a:gd name="connsiteX4" fmla="*/ 123893 w 505305"/>
                <a:gd name="connsiteY4" fmla="*/ 973305 h 981880"/>
                <a:gd name="connsiteX0" fmla="*/ 123893 w 505305"/>
                <a:gd name="connsiteY0" fmla="*/ 973305 h 981880"/>
                <a:gd name="connsiteX1" fmla="*/ 0 w 505305"/>
                <a:gd name="connsiteY1" fmla="*/ 28773 h 981880"/>
                <a:gd name="connsiteX2" fmla="*/ 505305 w 505305"/>
                <a:gd name="connsiteY2" fmla="*/ 0 h 981880"/>
                <a:gd name="connsiteX3" fmla="*/ 421409 w 505305"/>
                <a:gd name="connsiteY3" fmla="*/ 981880 h 981880"/>
                <a:gd name="connsiteX4" fmla="*/ 123893 w 505305"/>
                <a:gd name="connsiteY4" fmla="*/ 973305 h 981880"/>
                <a:gd name="connsiteX0" fmla="*/ 123893 w 505305"/>
                <a:gd name="connsiteY0" fmla="*/ 973305 h 981880"/>
                <a:gd name="connsiteX1" fmla="*/ 0 w 505305"/>
                <a:gd name="connsiteY1" fmla="*/ 28773 h 981880"/>
                <a:gd name="connsiteX2" fmla="*/ 505305 w 505305"/>
                <a:gd name="connsiteY2" fmla="*/ 0 h 981880"/>
                <a:gd name="connsiteX3" fmla="*/ 421409 w 505305"/>
                <a:gd name="connsiteY3" fmla="*/ 981880 h 981880"/>
                <a:gd name="connsiteX4" fmla="*/ 123893 w 505305"/>
                <a:gd name="connsiteY4" fmla="*/ 973305 h 981880"/>
                <a:gd name="connsiteX0" fmla="*/ 123893 w 505305"/>
                <a:gd name="connsiteY0" fmla="*/ 973305 h 981880"/>
                <a:gd name="connsiteX1" fmla="*/ 0 w 505305"/>
                <a:gd name="connsiteY1" fmla="*/ 28773 h 981880"/>
                <a:gd name="connsiteX2" fmla="*/ 505305 w 505305"/>
                <a:gd name="connsiteY2" fmla="*/ 0 h 981880"/>
                <a:gd name="connsiteX3" fmla="*/ 421409 w 505305"/>
                <a:gd name="connsiteY3" fmla="*/ 981880 h 981880"/>
                <a:gd name="connsiteX4" fmla="*/ 123893 w 505305"/>
                <a:gd name="connsiteY4" fmla="*/ 973305 h 981880"/>
                <a:gd name="connsiteX0" fmla="*/ 118198 w 499610"/>
                <a:gd name="connsiteY0" fmla="*/ 973305 h 981880"/>
                <a:gd name="connsiteX1" fmla="*/ 0 w 499610"/>
                <a:gd name="connsiteY1" fmla="*/ 11688 h 981880"/>
                <a:gd name="connsiteX2" fmla="*/ 499610 w 499610"/>
                <a:gd name="connsiteY2" fmla="*/ 0 h 981880"/>
                <a:gd name="connsiteX3" fmla="*/ 415714 w 499610"/>
                <a:gd name="connsiteY3" fmla="*/ 981880 h 981880"/>
                <a:gd name="connsiteX4" fmla="*/ 118198 w 499610"/>
                <a:gd name="connsiteY4" fmla="*/ 973305 h 981880"/>
                <a:gd name="connsiteX0" fmla="*/ 118198 w 499610"/>
                <a:gd name="connsiteY0" fmla="*/ 973305 h 981880"/>
                <a:gd name="connsiteX1" fmla="*/ 0 w 499610"/>
                <a:gd name="connsiteY1" fmla="*/ 11688 h 981880"/>
                <a:gd name="connsiteX2" fmla="*/ 499610 w 499610"/>
                <a:gd name="connsiteY2" fmla="*/ 0 h 981880"/>
                <a:gd name="connsiteX3" fmla="*/ 415714 w 499610"/>
                <a:gd name="connsiteY3" fmla="*/ 981880 h 981880"/>
                <a:gd name="connsiteX4" fmla="*/ 118198 w 499610"/>
                <a:gd name="connsiteY4" fmla="*/ 973305 h 981880"/>
                <a:gd name="connsiteX0" fmla="*/ 118198 w 499610"/>
                <a:gd name="connsiteY0" fmla="*/ 973305 h 981880"/>
                <a:gd name="connsiteX1" fmla="*/ 0 w 499610"/>
                <a:gd name="connsiteY1" fmla="*/ 11688 h 981880"/>
                <a:gd name="connsiteX2" fmla="*/ 499610 w 499610"/>
                <a:gd name="connsiteY2" fmla="*/ 0 h 981880"/>
                <a:gd name="connsiteX3" fmla="*/ 415714 w 499610"/>
                <a:gd name="connsiteY3" fmla="*/ 981880 h 981880"/>
                <a:gd name="connsiteX4" fmla="*/ 118198 w 499610"/>
                <a:gd name="connsiteY4" fmla="*/ 973305 h 981880"/>
                <a:gd name="connsiteX0" fmla="*/ 118198 w 499610"/>
                <a:gd name="connsiteY0" fmla="*/ 973305 h 981880"/>
                <a:gd name="connsiteX1" fmla="*/ 0 w 499610"/>
                <a:gd name="connsiteY1" fmla="*/ 11688 h 981880"/>
                <a:gd name="connsiteX2" fmla="*/ 499610 w 499610"/>
                <a:gd name="connsiteY2" fmla="*/ 0 h 981880"/>
                <a:gd name="connsiteX3" fmla="*/ 415714 w 499610"/>
                <a:gd name="connsiteY3" fmla="*/ 981880 h 981880"/>
                <a:gd name="connsiteX4" fmla="*/ 118198 w 499610"/>
                <a:gd name="connsiteY4" fmla="*/ 973305 h 981880"/>
                <a:gd name="connsiteX0" fmla="*/ 118198 w 499610"/>
                <a:gd name="connsiteY0" fmla="*/ 973305 h 981880"/>
                <a:gd name="connsiteX1" fmla="*/ 0 w 499610"/>
                <a:gd name="connsiteY1" fmla="*/ 11688 h 981880"/>
                <a:gd name="connsiteX2" fmla="*/ 499610 w 499610"/>
                <a:gd name="connsiteY2" fmla="*/ 0 h 981880"/>
                <a:gd name="connsiteX3" fmla="*/ 415714 w 499610"/>
                <a:gd name="connsiteY3" fmla="*/ 981880 h 981880"/>
                <a:gd name="connsiteX4" fmla="*/ 118198 w 499610"/>
                <a:gd name="connsiteY4" fmla="*/ 973305 h 981880"/>
                <a:gd name="connsiteX0" fmla="*/ 118198 w 499610"/>
                <a:gd name="connsiteY0" fmla="*/ 973305 h 976186"/>
                <a:gd name="connsiteX1" fmla="*/ 0 w 499610"/>
                <a:gd name="connsiteY1" fmla="*/ 11688 h 976186"/>
                <a:gd name="connsiteX2" fmla="*/ 499610 w 499610"/>
                <a:gd name="connsiteY2" fmla="*/ 0 h 976186"/>
                <a:gd name="connsiteX3" fmla="*/ 273339 w 499610"/>
                <a:gd name="connsiteY3" fmla="*/ 976186 h 976186"/>
                <a:gd name="connsiteX4" fmla="*/ 118198 w 499610"/>
                <a:gd name="connsiteY4" fmla="*/ 973305 h 976186"/>
                <a:gd name="connsiteX0" fmla="*/ 118198 w 499610"/>
                <a:gd name="connsiteY0" fmla="*/ 973305 h 976186"/>
                <a:gd name="connsiteX1" fmla="*/ 0 w 499610"/>
                <a:gd name="connsiteY1" fmla="*/ 11688 h 976186"/>
                <a:gd name="connsiteX2" fmla="*/ 499610 w 499610"/>
                <a:gd name="connsiteY2" fmla="*/ 0 h 976186"/>
                <a:gd name="connsiteX3" fmla="*/ 273339 w 499610"/>
                <a:gd name="connsiteY3" fmla="*/ 976186 h 976186"/>
                <a:gd name="connsiteX4" fmla="*/ 118198 w 499610"/>
                <a:gd name="connsiteY4" fmla="*/ 973305 h 976186"/>
                <a:gd name="connsiteX0" fmla="*/ 197928 w 499610"/>
                <a:gd name="connsiteY0" fmla="*/ 973305 h 976186"/>
                <a:gd name="connsiteX1" fmla="*/ 0 w 499610"/>
                <a:gd name="connsiteY1" fmla="*/ 11688 h 976186"/>
                <a:gd name="connsiteX2" fmla="*/ 499610 w 499610"/>
                <a:gd name="connsiteY2" fmla="*/ 0 h 976186"/>
                <a:gd name="connsiteX3" fmla="*/ 273339 w 499610"/>
                <a:gd name="connsiteY3" fmla="*/ 976186 h 976186"/>
                <a:gd name="connsiteX4" fmla="*/ 197928 w 499610"/>
                <a:gd name="connsiteY4" fmla="*/ 973305 h 976186"/>
                <a:gd name="connsiteX0" fmla="*/ 197928 w 499610"/>
                <a:gd name="connsiteY0" fmla="*/ 973305 h 976186"/>
                <a:gd name="connsiteX1" fmla="*/ 0 w 499610"/>
                <a:gd name="connsiteY1" fmla="*/ 11688 h 976186"/>
                <a:gd name="connsiteX2" fmla="*/ 499610 w 499610"/>
                <a:gd name="connsiteY2" fmla="*/ 0 h 976186"/>
                <a:gd name="connsiteX3" fmla="*/ 273339 w 499610"/>
                <a:gd name="connsiteY3" fmla="*/ 976186 h 976186"/>
                <a:gd name="connsiteX4" fmla="*/ 197928 w 499610"/>
                <a:gd name="connsiteY4" fmla="*/ 973305 h 976186"/>
                <a:gd name="connsiteX0" fmla="*/ 197928 w 499610"/>
                <a:gd name="connsiteY0" fmla="*/ 973305 h 976186"/>
                <a:gd name="connsiteX1" fmla="*/ 0 w 499610"/>
                <a:gd name="connsiteY1" fmla="*/ 11688 h 976186"/>
                <a:gd name="connsiteX2" fmla="*/ 499610 w 499610"/>
                <a:gd name="connsiteY2" fmla="*/ 0 h 976186"/>
                <a:gd name="connsiteX3" fmla="*/ 273339 w 499610"/>
                <a:gd name="connsiteY3" fmla="*/ 976186 h 976186"/>
                <a:gd name="connsiteX4" fmla="*/ 197928 w 499610"/>
                <a:gd name="connsiteY4" fmla="*/ 973305 h 976186"/>
                <a:gd name="connsiteX0" fmla="*/ 197928 w 499610"/>
                <a:gd name="connsiteY0" fmla="*/ 973305 h 976186"/>
                <a:gd name="connsiteX1" fmla="*/ 0 w 499610"/>
                <a:gd name="connsiteY1" fmla="*/ 11688 h 976186"/>
                <a:gd name="connsiteX2" fmla="*/ 499610 w 499610"/>
                <a:gd name="connsiteY2" fmla="*/ 0 h 976186"/>
                <a:gd name="connsiteX3" fmla="*/ 273339 w 499610"/>
                <a:gd name="connsiteY3" fmla="*/ 976186 h 976186"/>
                <a:gd name="connsiteX4" fmla="*/ 197928 w 499610"/>
                <a:gd name="connsiteY4" fmla="*/ 973305 h 976186"/>
                <a:gd name="connsiteX0" fmla="*/ 23004 w 954755"/>
                <a:gd name="connsiteY0" fmla="*/ 943771 h 976186"/>
                <a:gd name="connsiteX1" fmla="*/ 455145 w 954755"/>
                <a:gd name="connsiteY1" fmla="*/ 11688 h 976186"/>
                <a:gd name="connsiteX2" fmla="*/ 954755 w 954755"/>
                <a:gd name="connsiteY2" fmla="*/ 0 h 976186"/>
                <a:gd name="connsiteX3" fmla="*/ 728484 w 954755"/>
                <a:gd name="connsiteY3" fmla="*/ 976186 h 976186"/>
                <a:gd name="connsiteX4" fmla="*/ 23004 w 954755"/>
                <a:gd name="connsiteY4" fmla="*/ 943771 h 976186"/>
                <a:gd name="connsiteX0" fmla="*/ 0 w 931751"/>
                <a:gd name="connsiteY0" fmla="*/ 943771 h 976186"/>
                <a:gd name="connsiteX1" fmla="*/ 432141 w 931751"/>
                <a:gd name="connsiteY1" fmla="*/ 11688 h 976186"/>
                <a:gd name="connsiteX2" fmla="*/ 931751 w 931751"/>
                <a:gd name="connsiteY2" fmla="*/ 0 h 976186"/>
                <a:gd name="connsiteX3" fmla="*/ 705480 w 931751"/>
                <a:gd name="connsiteY3" fmla="*/ 976186 h 976186"/>
                <a:gd name="connsiteX4" fmla="*/ 0 w 931751"/>
                <a:gd name="connsiteY4" fmla="*/ 943771 h 976186"/>
                <a:gd name="connsiteX0" fmla="*/ 0 w 931751"/>
                <a:gd name="connsiteY0" fmla="*/ 943771 h 976186"/>
                <a:gd name="connsiteX1" fmla="*/ 432141 w 931751"/>
                <a:gd name="connsiteY1" fmla="*/ 11688 h 976186"/>
                <a:gd name="connsiteX2" fmla="*/ 931751 w 931751"/>
                <a:gd name="connsiteY2" fmla="*/ 0 h 976186"/>
                <a:gd name="connsiteX3" fmla="*/ 705480 w 931751"/>
                <a:gd name="connsiteY3" fmla="*/ 976186 h 976186"/>
                <a:gd name="connsiteX4" fmla="*/ 0 w 931751"/>
                <a:gd name="connsiteY4" fmla="*/ 943771 h 976186"/>
                <a:gd name="connsiteX0" fmla="*/ 0 w 931751"/>
                <a:gd name="connsiteY0" fmla="*/ 943771 h 976186"/>
                <a:gd name="connsiteX1" fmla="*/ 432141 w 931751"/>
                <a:gd name="connsiteY1" fmla="*/ 11688 h 976186"/>
                <a:gd name="connsiteX2" fmla="*/ 931751 w 931751"/>
                <a:gd name="connsiteY2" fmla="*/ 0 h 976186"/>
                <a:gd name="connsiteX3" fmla="*/ 705480 w 931751"/>
                <a:gd name="connsiteY3" fmla="*/ 976186 h 976186"/>
                <a:gd name="connsiteX4" fmla="*/ 0 w 931751"/>
                <a:gd name="connsiteY4" fmla="*/ 943771 h 976186"/>
                <a:gd name="connsiteX0" fmla="*/ 0 w 931751"/>
                <a:gd name="connsiteY0" fmla="*/ 943771 h 966342"/>
                <a:gd name="connsiteX1" fmla="*/ 432141 w 931751"/>
                <a:gd name="connsiteY1" fmla="*/ 11688 h 966342"/>
                <a:gd name="connsiteX2" fmla="*/ 931751 w 931751"/>
                <a:gd name="connsiteY2" fmla="*/ 0 h 966342"/>
                <a:gd name="connsiteX3" fmla="*/ 183705 w 931751"/>
                <a:gd name="connsiteY3" fmla="*/ 966342 h 966342"/>
                <a:gd name="connsiteX4" fmla="*/ 0 w 931751"/>
                <a:gd name="connsiteY4" fmla="*/ 943771 h 966342"/>
                <a:gd name="connsiteX0" fmla="*/ 0 w 931751"/>
                <a:gd name="connsiteY0" fmla="*/ 943771 h 966342"/>
                <a:gd name="connsiteX1" fmla="*/ 432141 w 931751"/>
                <a:gd name="connsiteY1" fmla="*/ 11688 h 966342"/>
                <a:gd name="connsiteX2" fmla="*/ 931751 w 931751"/>
                <a:gd name="connsiteY2" fmla="*/ 0 h 966342"/>
                <a:gd name="connsiteX3" fmla="*/ 183705 w 931751"/>
                <a:gd name="connsiteY3" fmla="*/ 966342 h 966342"/>
                <a:gd name="connsiteX4" fmla="*/ 0 w 931751"/>
                <a:gd name="connsiteY4" fmla="*/ 943771 h 966342"/>
                <a:gd name="connsiteX0" fmla="*/ 0 w 931751"/>
                <a:gd name="connsiteY0" fmla="*/ 943771 h 966342"/>
                <a:gd name="connsiteX1" fmla="*/ 432141 w 931751"/>
                <a:gd name="connsiteY1" fmla="*/ 11688 h 966342"/>
                <a:gd name="connsiteX2" fmla="*/ 931751 w 931751"/>
                <a:gd name="connsiteY2" fmla="*/ 0 h 966342"/>
                <a:gd name="connsiteX3" fmla="*/ 183705 w 931751"/>
                <a:gd name="connsiteY3" fmla="*/ 966342 h 966342"/>
                <a:gd name="connsiteX4" fmla="*/ 0 w 931751"/>
                <a:gd name="connsiteY4" fmla="*/ 943771 h 966342"/>
                <a:gd name="connsiteX0" fmla="*/ 0 w 956363"/>
                <a:gd name="connsiteY0" fmla="*/ 932083 h 954654"/>
                <a:gd name="connsiteX1" fmla="*/ 432141 w 956363"/>
                <a:gd name="connsiteY1" fmla="*/ 0 h 954654"/>
                <a:gd name="connsiteX2" fmla="*/ 956363 w 956363"/>
                <a:gd name="connsiteY2" fmla="*/ 12924 h 954654"/>
                <a:gd name="connsiteX3" fmla="*/ 183705 w 956363"/>
                <a:gd name="connsiteY3" fmla="*/ 954654 h 954654"/>
                <a:gd name="connsiteX4" fmla="*/ 0 w 956363"/>
                <a:gd name="connsiteY4" fmla="*/ 932083 h 954654"/>
                <a:gd name="connsiteX0" fmla="*/ 0 w 956363"/>
                <a:gd name="connsiteY0" fmla="*/ 919226 h 941797"/>
                <a:gd name="connsiteX1" fmla="*/ 405840 w 956363"/>
                <a:gd name="connsiteY1" fmla="*/ 197551 h 941797"/>
                <a:gd name="connsiteX2" fmla="*/ 956363 w 956363"/>
                <a:gd name="connsiteY2" fmla="*/ 67 h 941797"/>
                <a:gd name="connsiteX3" fmla="*/ 183705 w 956363"/>
                <a:gd name="connsiteY3" fmla="*/ 941797 h 941797"/>
                <a:gd name="connsiteX4" fmla="*/ 0 w 956363"/>
                <a:gd name="connsiteY4" fmla="*/ 919226 h 941797"/>
                <a:gd name="connsiteX0" fmla="*/ 0 w 956363"/>
                <a:gd name="connsiteY0" fmla="*/ 919226 h 941797"/>
                <a:gd name="connsiteX1" fmla="*/ 405840 w 956363"/>
                <a:gd name="connsiteY1" fmla="*/ 197551 h 941797"/>
                <a:gd name="connsiteX2" fmla="*/ 956363 w 956363"/>
                <a:gd name="connsiteY2" fmla="*/ 67 h 941797"/>
                <a:gd name="connsiteX3" fmla="*/ 183705 w 956363"/>
                <a:gd name="connsiteY3" fmla="*/ 941797 h 941797"/>
                <a:gd name="connsiteX4" fmla="*/ 0 w 956363"/>
                <a:gd name="connsiteY4" fmla="*/ 919226 h 941797"/>
                <a:gd name="connsiteX0" fmla="*/ 0 w 956363"/>
                <a:gd name="connsiteY0" fmla="*/ 919226 h 941797"/>
                <a:gd name="connsiteX1" fmla="*/ 405840 w 956363"/>
                <a:gd name="connsiteY1" fmla="*/ 197551 h 941797"/>
                <a:gd name="connsiteX2" fmla="*/ 956363 w 956363"/>
                <a:gd name="connsiteY2" fmla="*/ 67 h 941797"/>
                <a:gd name="connsiteX3" fmla="*/ 183705 w 956363"/>
                <a:gd name="connsiteY3" fmla="*/ 941797 h 941797"/>
                <a:gd name="connsiteX4" fmla="*/ 0 w 956363"/>
                <a:gd name="connsiteY4" fmla="*/ 919226 h 941797"/>
                <a:gd name="connsiteX0" fmla="*/ 0 w 926304"/>
                <a:gd name="connsiteY0" fmla="*/ 735614 h 758185"/>
                <a:gd name="connsiteX1" fmla="*/ 405840 w 926304"/>
                <a:gd name="connsiteY1" fmla="*/ 13939 h 758185"/>
                <a:gd name="connsiteX2" fmla="*/ 926304 w 926304"/>
                <a:gd name="connsiteY2" fmla="*/ 563 h 758185"/>
                <a:gd name="connsiteX3" fmla="*/ 183705 w 926304"/>
                <a:gd name="connsiteY3" fmla="*/ 758185 h 758185"/>
                <a:gd name="connsiteX4" fmla="*/ 0 w 926304"/>
                <a:gd name="connsiteY4" fmla="*/ 735614 h 758185"/>
                <a:gd name="connsiteX0" fmla="*/ 0 w 926304"/>
                <a:gd name="connsiteY0" fmla="*/ 735614 h 758185"/>
                <a:gd name="connsiteX1" fmla="*/ 405840 w 926304"/>
                <a:gd name="connsiteY1" fmla="*/ 13939 h 758185"/>
                <a:gd name="connsiteX2" fmla="*/ 926304 w 926304"/>
                <a:gd name="connsiteY2" fmla="*/ 563 h 758185"/>
                <a:gd name="connsiteX3" fmla="*/ 183705 w 926304"/>
                <a:gd name="connsiteY3" fmla="*/ 758185 h 758185"/>
                <a:gd name="connsiteX4" fmla="*/ 0 w 926304"/>
                <a:gd name="connsiteY4" fmla="*/ 735614 h 758185"/>
                <a:gd name="connsiteX0" fmla="*/ 0 w 926304"/>
                <a:gd name="connsiteY0" fmla="*/ 735614 h 758185"/>
                <a:gd name="connsiteX1" fmla="*/ 405840 w 926304"/>
                <a:gd name="connsiteY1" fmla="*/ 13939 h 758185"/>
                <a:gd name="connsiteX2" fmla="*/ 926304 w 926304"/>
                <a:gd name="connsiteY2" fmla="*/ 563 h 758185"/>
                <a:gd name="connsiteX3" fmla="*/ 183705 w 926304"/>
                <a:gd name="connsiteY3" fmla="*/ 758185 h 758185"/>
                <a:gd name="connsiteX4" fmla="*/ 0 w 926304"/>
                <a:gd name="connsiteY4" fmla="*/ 735614 h 758185"/>
                <a:gd name="connsiteX0" fmla="*/ 0 w 926304"/>
                <a:gd name="connsiteY0" fmla="*/ 735614 h 758185"/>
                <a:gd name="connsiteX1" fmla="*/ 405840 w 926304"/>
                <a:gd name="connsiteY1" fmla="*/ 13939 h 758185"/>
                <a:gd name="connsiteX2" fmla="*/ 926304 w 926304"/>
                <a:gd name="connsiteY2" fmla="*/ 563 h 758185"/>
                <a:gd name="connsiteX3" fmla="*/ 183705 w 926304"/>
                <a:gd name="connsiteY3" fmla="*/ 758185 h 758185"/>
                <a:gd name="connsiteX4" fmla="*/ 0 w 926304"/>
                <a:gd name="connsiteY4" fmla="*/ 735614 h 758185"/>
                <a:gd name="connsiteX0" fmla="*/ 0 w 1011379"/>
                <a:gd name="connsiteY0" fmla="*/ 605727 h 758185"/>
                <a:gd name="connsiteX1" fmla="*/ 490915 w 1011379"/>
                <a:gd name="connsiteY1" fmla="*/ 13939 h 758185"/>
                <a:gd name="connsiteX2" fmla="*/ 1011379 w 1011379"/>
                <a:gd name="connsiteY2" fmla="*/ 563 h 758185"/>
                <a:gd name="connsiteX3" fmla="*/ 268780 w 1011379"/>
                <a:gd name="connsiteY3" fmla="*/ 758185 h 758185"/>
                <a:gd name="connsiteX4" fmla="*/ 0 w 1011379"/>
                <a:gd name="connsiteY4" fmla="*/ 605727 h 758185"/>
                <a:gd name="connsiteX0" fmla="*/ 0 w 1011379"/>
                <a:gd name="connsiteY0" fmla="*/ 605727 h 648280"/>
                <a:gd name="connsiteX1" fmla="*/ 490915 w 1011379"/>
                <a:gd name="connsiteY1" fmla="*/ 13939 h 648280"/>
                <a:gd name="connsiteX2" fmla="*/ 1011379 w 1011379"/>
                <a:gd name="connsiteY2" fmla="*/ 563 h 648280"/>
                <a:gd name="connsiteX3" fmla="*/ 198718 w 1011379"/>
                <a:gd name="connsiteY3" fmla="*/ 648280 h 648280"/>
                <a:gd name="connsiteX4" fmla="*/ 0 w 1011379"/>
                <a:gd name="connsiteY4" fmla="*/ 605727 h 648280"/>
                <a:gd name="connsiteX0" fmla="*/ 0 w 1011379"/>
                <a:gd name="connsiteY0" fmla="*/ 605727 h 648280"/>
                <a:gd name="connsiteX1" fmla="*/ 490915 w 1011379"/>
                <a:gd name="connsiteY1" fmla="*/ 13939 h 648280"/>
                <a:gd name="connsiteX2" fmla="*/ 1011379 w 1011379"/>
                <a:gd name="connsiteY2" fmla="*/ 563 h 648280"/>
                <a:gd name="connsiteX3" fmla="*/ 198718 w 1011379"/>
                <a:gd name="connsiteY3" fmla="*/ 648280 h 648280"/>
                <a:gd name="connsiteX4" fmla="*/ 0 w 1011379"/>
                <a:gd name="connsiteY4" fmla="*/ 605727 h 648280"/>
                <a:gd name="connsiteX0" fmla="*/ 0 w 1011379"/>
                <a:gd name="connsiteY0" fmla="*/ 605727 h 648280"/>
                <a:gd name="connsiteX1" fmla="*/ 490915 w 1011379"/>
                <a:gd name="connsiteY1" fmla="*/ 13939 h 648280"/>
                <a:gd name="connsiteX2" fmla="*/ 1011379 w 1011379"/>
                <a:gd name="connsiteY2" fmla="*/ 563 h 648280"/>
                <a:gd name="connsiteX3" fmla="*/ 198718 w 1011379"/>
                <a:gd name="connsiteY3" fmla="*/ 648280 h 648280"/>
                <a:gd name="connsiteX4" fmla="*/ 0 w 1011379"/>
                <a:gd name="connsiteY4" fmla="*/ 605727 h 648280"/>
                <a:gd name="connsiteX0" fmla="*/ 0 w 1011379"/>
                <a:gd name="connsiteY0" fmla="*/ 605727 h 605727"/>
                <a:gd name="connsiteX1" fmla="*/ 490915 w 1011379"/>
                <a:gd name="connsiteY1" fmla="*/ 13939 h 605727"/>
                <a:gd name="connsiteX2" fmla="*/ 1011379 w 1011379"/>
                <a:gd name="connsiteY2" fmla="*/ 563 h 605727"/>
                <a:gd name="connsiteX3" fmla="*/ 318823 w 1011379"/>
                <a:gd name="connsiteY3" fmla="*/ 553361 h 605727"/>
                <a:gd name="connsiteX4" fmla="*/ 0 w 1011379"/>
                <a:gd name="connsiteY4" fmla="*/ 605727 h 605727"/>
                <a:gd name="connsiteX0" fmla="*/ 0 w 866251"/>
                <a:gd name="connsiteY0" fmla="*/ 540783 h 553361"/>
                <a:gd name="connsiteX1" fmla="*/ 345787 w 866251"/>
                <a:gd name="connsiteY1" fmla="*/ 13939 h 553361"/>
                <a:gd name="connsiteX2" fmla="*/ 866251 w 866251"/>
                <a:gd name="connsiteY2" fmla="*/ 563 h 553361"/>
                <a:gd name="connsiteX3" fmla="*/ 173695 w 866251"/>
                <a:gd name="connsiteY3" fmla="*/ 553361 h 553361"/>
                <a:gd name="connsiteX4" fmla="*/ 0 w 866251"/>
                <a:gd name="connsiteY4" fmla="*/ 540783 h 553361"/>
                <a:gd name="connsiteX0" fmla="*/ 0 w 866251"/>
                <a:gd name="connsiteY0" fmla="*/ 540783 h 553361"/>
                <a:gd name="connsiteX1" fmla="*/ 345787 w 866251"/>
                <a:gd name="connsiteY1" fmla="*/ 13939 h 553361"/>
                <a:gd name="connsiteX2" fmla="*/ 866251 w 866251"/>
                <a:gd name="connsiteY2" fmla="*/ 563 h 553361"/>
                <a:gd name="connsiteX3" fmla="*/ 173695 w 866251"/>
                <a:gd name="connsiteY3" fmla="*/ 553361 h 553361"/>
                <a:gd name="connsiteX4" fmla="*/ 0 w 866251"/>
                <a:gd name="connsiteY4" fmla="*/ 540783 h 553361"/>
                <a:gd name="connsiteX0" fmla="*/ 0 w 866251"/>
                <a:gd name="connsiteY0" fmla="*/ 540783 h 553361"/>
                <a:gd name="connsiteX1" fmla="*/ 345787 w 866251"/>
                <a:gd name="connsiteY1" fmla="*/ 13939 h 553361"/>
                <a:gd name="connsiteX2" fmla="*/ 866251 w 866251"/>
                <a:gd name="connsiteY2" fmla="*/ 563 h 553361"/>
                <a:gd name="connsiteX3" fmla="*/ 173695 w 866251"/>
                <a:gd name="connsiteY3" fmla="*/ 553361 h 553361"/>
                <a:gd name="connsiteX4" fmla="*/ 0 w 866251"/>
                <a:gd name="connsiteY4" fmla="*/ 540783 h 553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66251" h="553361">
                  <a:moveTo>
                    <a:pt x="0" y="540783"/>
                  </a:moveTo>
                  <a:cubicBezTo>
                    <a:pt x="274887" y="134762"/>
                    <a:pt x="159176" y="337938"/>
                    <a:pt x="345787" y="13939"/>
                  </a:cubicBezTo>
                  <a:cubicBezTo>
                    <a:pt x="520528" y="18247"/>
                    <a:pt x="691510" y="-3745"/>
                    <a:pt x="866251" y="563"/>
                  </a:cubicBezTo>
                  <a:cubicBezTo>
                    <a:pt x="252709" y="502795"/>
                    <a:pt x="640047" y="209256"/>
                    <a:pt x="173695" y="553361"/>
                  </a:cubicBezTo>
                  <a:cubicBezTo>
                    <a:pt x="39410" y="524725"/>
                    <a:pt x="196198" y="539317"/>
                    <a:pt x="0" y="540783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lumMod val="95000"/>
                    <a:alpha val="55000"/>
                  </a:srgbClr>
                </a:gs>
                <a:gs pos="100000">
                  <a:srgbClr val="FFFFFF">
                    <a:lumMod val="75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FFFFFF">
                  <a:lumMod val="75000"/>
                </a:srgbClr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929" name="Freeform 928">
              <a:extLst>
                <a:ext uri="{FF2B5EF4-FFF2-40B4-BE49-F238E27FC236}">
                  <a16:creationId xmlns:a16="http://schemas.microsoft.com/office/drawing/2014/main" id="{218DF382-E11C-A94A-ABF5-F93EB0534196}"/>
                </a:ext>
              </a:extLst>
            </p:cNvPr>
            <p:cNvSpPr/>
            <p:nvPr/>
          </p:nvSpPr>
          <p:spPr>
            <a:xfrm>
              <a:off x="5377492" y="5449574"/>
              <a:ext cx="676275" cy="896802"/>
            </a:xfrm>
            <a:custGeom>
              <a:avLst/>
              <a:gdLst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418712 w 1040633"/>
                <a:gd name="connsiteY4" fmla="*/ 1189324 h 1219697"/>
                <a:gd name="connsiteX5" fmla="*/ 139870 w 1040633"/>
                <a:gd name="connsiteY5" fmla="*/ 1191723 h 1219697"/>
                <a:gd name="connsiteX0" fmla="*/ 139870 w 1040633"/>
                <a:gd name="connsiteY0" fmla="*/ 1191723 h 1355926"/>
                <a:gd name="connsiteX1" fmla="*/ 0 w 1040633"/>
                <a:gd name="connsiteY1" fmla="*/ 0 h 1355926"/>
                <a:gd name="connsiteX2" fmla="*/ 1040633 w 1040633"/>
                <a:gd name="connsiteY2" fmla="*/ 16785 h 1355926"/>
                <a:gd name="connsiteX3" fmla="*/ 833625 w 1040633"/>
                <a:gd name="connsiteY3" fmla="*/ 1219697 h 1355926"/>
                <a:gd name="connsiteX4" fmla="*/ 139870 w 1040633"/>
                <a:gd name="connsiteY4" fmla="*/ 1191723 h 1355926"/>
                <a:gd name="connsiteX0" fmla="*/ 139870 w 1040633"/>
                <a:gd name="connsiteY0" fmla="*/ 1191723 h 1289901"/>
                <a:gd name="connsiteX1" fmla="*/ 0 w 1040633"/>
                <a:gd name="connsiteY1" fmla="*/ 0 h 1289901"/>
                <a:gd name="connsiteX2" fmla="*/ 1040633 w 1040633"/>
                <a:gd name="connsiteY2" fmla="*/ 16785 h 1289901"/>
                <a:gd name="connsiteX3" fmla="*/ 833625 w 1040633"/>
                <a:gd name="connsiteY3" fmla="*/ 1219697 h 1289901"/>
                <a:gd name="connsiteX4" fmla="*/ 139870 w 1040633"/>
                <a:gd name="connsiteY4" fmla="*/ 1191723 h 1289901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191723"/>
                <a:gd name="connsiteX1" fmla="*/ 0 w 1040633"/>
                <a:gd name="connsiteY1" fmla="*/ 0 h 1191723"/>
                <a:gd name="connsiteX2" fmla="*/ 1040633 w 1040633"/>
                <a:gd name="connsiteY2" fmla="*/ 16785 h 1191723"/>
                <a:gd name="connsiteX3" fmla="*/ 671988 w 1040633"/>
                <a:gd name="connsiteY3" fmla="*/ 1158121 h 1191723"/>
                <a:gd name="connsiteX4" fmla="*/ 139870 w 1040633"/>
                <a:gd name="connsiteY4" fmla="*/ 1191723 h 1191723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778664"/>
                <a:gd name="connsiteY0" fmla="*/ 1160935 h 1160935"/>
                <a:gd name="connsiteX1" fmla="*/ 0 w 778664"/>
                <a:gd name="connsiteY1" fmla="*/ 0 h 1160935"/>
                <a:gd name="connsiteX2" fmla="*/ 778664 w 778664"/>
                <a:gd name="connsiteY2" fmla="*/ 130682 h 1160935"/>
                <a:gd name="connsiteX3" fmla="*/ 671988 w 778664"/>
                <a:gd name="connsiteY3" fmla="*/ 1158121 h 1160935"/>
                <a:gd name="connsiteX4" fmla="*/ 363082 w 778664"/>
                <a:gd name="connsiteY4" fmla="*/ 1160935 h 1160935"/>
                <a:gd name="connsiteX0" fmla="*/ 363082 w 778664"/>
                <a:gd name="connsiteY0" fmla="*/ 1160935 h 1160935"/>
                <a:gd name="connsiteX1" fmla="*/ 0 w 778664"/>
                <a:gd name="connsiteY1" fmla="*/ 0 h 1160935"/>
                <a:gd name="connsiteX2" fmla="*/ 778664 w 778664"/>
                <a:gd name="connsiteY2" fmla="*/ 130682 h 1160935"/>
                <a:gd name="connsiteX3" fmla="*/ 694768 w 778664"/>
                <a:gd name="connsiteY3" fmla="*/ 1112562 h 1160935"/>
                <a:gd name="connsiteX4" fmla="*/ 363082 w 778664"/>
                <a:gd name="connsiteY4" fmla="*/ 1160935 h 1160935"/>
                <a:gd name="connsiteX0" fmla="*/ 363082 w 778664"/>
                <a:gd name="connsiteY0" fmla="*/ 1160935 h 1160935"/>
                <a:gd name="connsiteX1" fmla="*/ 0 w 778664"/>
                <a:gd name="connsiteY1" fmla="*/ 0 h 1160935"/>
                <a:gd name="connsiteX2" fmla="*/ 778664 w 778664"/>
                <a:gd name="connsiteY2" fmla="*/ 130682 h 1160935"/>
                <a:gd name="connsiteX3" fmla="*/ 694768 w 778664"/>
                <a:gd name="connsiteY3" fmla="*/ 1112562 h 1160935"/>
                <a:gd name="connsiteX4" fmla="*/ 363082 w 778664"/>
                <a:gd name="connsiteY4" fmla="*/ 1160935 h 1160935"/>
                <a:gd name="connsiteX0" fmla="*/ 397252 w 778664"/>
                <a:gd name="connsiteY0" fmla="*/ 1103987 h 1112562"/>
                <a:gd name="connsiteX1" fmla="*/ 0 w 778664"/>
                <a:gd name="connsiteY1" fmla="*/ 0 h 1112562"/>
                <a:gd name="connsiteX2" fmla="*/ 778664 w 778664"/>
                <a:gd name="connsiteY2" fmla="*/ 130682 h 1112562"/>
                <a:gd name="connsiteX3" fmla="*/ 694768 w 778664"/>
                <a:gd name="connsiteY3" fmla="*/ 1112562 h 1112562"/>
                <a:gd name="connsiteX4" fmla="*/ 397252 w 778664"/>
                <a:gd name="connsiteY4" fmla="*/ 1103987 h 1112562"/>
                <a:gd name="connsiteX0" fmla="*/ 397252 w 778664"/>
                <a:gd name="connsiteY0" fmla="*/ 1103987 h 1112562"/>
                <a:gd name="connsiteX1" fmla="*/ 0 w 778664"/>
                <a:gd name="connsiteY1" fmla="*/ 0 h 1112562"/>
                <a:gd name="connsiteX2" fmla="*/ 778664 w 778664"/>
                <a:gd name="connsiteY2" fmla="*/ 130682 h 1112562"/>
                <a:gd name="connsiteX3" fmla="*/ 694768 w 778664"/>
                <a:gd name="connsiteY3" fmla="*/ 1112562 h 1112562"/>
                <a:gd name="connsiteX4" fmla="*/ 397252 w 778664"/>
                <a:gd name="connsiteY4" fmla="*/ 1103987 h 1112562"/>
                <a:gd name="connsiteX0" fmla="*/ 397252 w 778664"/>
                <a:gd name="connsiteY0" fmla="*/ 1103987 h 1112562"/>
                <a:gd name="connsiteX1" fmla="*/ 0 w 778664"/>
                <a:gd name="connsiteY1" fmla="*/ 0 h 1112562"/>
                <a:gd name="connsiteX2" fmla="*/ 778664 w 778664"/>
                <a:gd name="connsiteY2" fmla="*/ 130682 h 1112562"/>
                <a:gd name="connsiteX3" fmla="*/ 694768 w 778664"/>
                <a:gd name="connsiteY3" fmla="*/ 1112562 h 1112562"/>
                <a:gd name="connsiteX4" fmla="*/ 397252 w 778664"/>
                <a:gd name="connsiteY4" fmla="*/ 1103987 h 1112562"/>
                <a:gd name="connsiteX0" fmla="*/ 123893 w 505305"/>
                <a:gd name="connsiteY0" fmla="*/ 973305 h 981880"/>
                <a:gd name="connsiteX1" fmla="*/ 0 w 505305"/>
                <a:gd name="connsiteY1" fmla="*/ 28773 h 981880"/>
                <a:gd name="connsiteX2" fmla="*/ 505305 w 505305"/>
                <a:gd name="connsiteY2" fmla="*/ 0 h 981880"/>
                <a:gd name="connsiteX3" fmla="*/ 421409 w 505305"/>
                <a:gd name="connsiteY3" fmla="*/ 981880 h 981880"/>
                <a:gd name="connsiteX4" fmla="*/ 123893 w 505305"/>
                <a:gd name="connsiteY4" fmla="*/ 973305 h 981880"/>
                <a:gd name="connsiteX0" fmla="*/ 123893 w 505305"/>
                <a:gd name="connsiteY0" fmla="*/ 973305 h 981880"/>
                <a:gd name="connsiteX1" fmla="*/ 0 w 505305"/>
                <a:gd name="connsiteY1" fmla="*/ 28773 h 981880"/>
                <a:gd name="connsiteX2" fmla="*/ 505305 w 505305"/>
                <a:gd name="connsiteY2" fmla="*/ 0 h 981880"/>
                <a:gd name="connsiteX3" fmla="*/ 421409 w 505305"/>
                <a:gd name="connsiteY3" fmla="*/ 981880 h 981880"/>
                <a:gd name="connsiteX4" fmla="*/ 123893 w 505305"/>
                <a:gd name="connsiteY4" fmla="*/ 973305 h 981880"/>
                <a:gd name="connsiteX0" fmla="*/ 123893 w 505305"/>
                <a:gd name="connsiteY0" fmla="*/ 973305 h 981880"/>
                <a:gd name="connsiteX1" fmla="*/ 0 w 505305"/>
                <a:gd name="connsiteY1" fmla="*/ 28773 h 981880"/>
                <a:gd name="connsiteX2" fmla="*/ 505305 w 505305"/>
                <a:gd name="connsiteY2" fmla="*/ 0 h 981880"/>
                <a:gd name="connsiteX3" fmla="*/ 421409 w 505305"/>
                <a:gd name="connsiteY3" fmla="*/ 981880 h 981880"/>
                <a:gd name="connsiteX4" fmla="*/ 123893 w 505305"/>
                <a:gd name="connsiteY4" fmla="*/ 973305 h 981880"/>
                <a:gd name="connsiteX0" fmla="*/ 123893 w 505305"/>
                <a:gd name="connsiteY0" fmla="*/ 973305 h 981880"/>
                <a:gd name="connsiteX1" fmla="*/ 0 w 505305"/>
                <a:gd name="connsiteY1" fmla="*/ 28773 h 981880"/>
                <a:gd name="connsiteX2" fmla="*/ 505305 w 505305"/>
                <a:gd name="connsiteY2" fmla="*/ 0 h 981880"/>
                <a:gd name="connsiteX3" fmla="*/ 421409 w 505305"/>
                <a:gd name="connsiteY3" fmla="*/ 981880 h 981880"/>
                <a:gd name="connsiteX4" fmla="*/ 123893 w 505305"/>
                <a:gd name="connsiteY4" fmla="*/ 973305 h 981880"/>
                <a:gd name="connsiteX0" fmla="*/ 118198 w 499610"/>
                <a:gd name="connsiteY0" fmla="*/ 973305 h 981880"/>
                <a:gd name="connsiteX1" fmla="*/ 0 w 499610"/>
                <a:gd name="connsiteY1" fmla="*/ 11688 h 981880"/>
                <a:gd name="connsiteX2" fmla="*/ 499610 w 499610"/>
                <a:gd name="connsiteY2" fmla="*/ 0 h 981880"/>
                <a:gd name="connsiteX3" fmla="*/ 415714 w 499610"/>
                <a:gd name="connsiteY3" fmla="*/ 981880 h 981880"/>
                <a:gd name="connsiteX4" fmla="*/ 118198 w 499610"/>
                <a:gd name="connsiteY4" fmla="*/ 973305 h 981880"/>
                <a:gd name="connsiteX0" fmla="*/ 118198 w 499610"/>
                <a:gd name="connsiteY0" fmla="*/ 973305 h 981880"/>
                <a:gd name="connsiteX1" fmla="*/ 0 w 499610"/>
                <a:gd name="connsiteY1" fmla="*/ 11688 h 981880"/>
                <a:gd name="connsiteX2" fmla="*/ 499610 w 499610"/>
                <a:gd name="connsiteY2" fmla="*/ 0 h 981880"/>
                <a:gd name="connsiteX3" fmla="*/ 415714 w 499610"/>
                <a:gd name="connsiteY3" fmla="*/ 981880 h 981880"/>
                <a:gd name="connsiteX4" fmla="*/ 118198 w 499610"/>
                <a:gd name="connsiteY4" fmla="*/ 973305 h 981880"/>
                <a:gd name="connsiteX0" fmla="*/ 118198 w 499610"/>
                <a:gd name="connsiteY0" fmla="*/ 973305 h 981880"/>
                <a:gd name="connsiteX1" fmla="*/ 0 w 499610"/>
                <a:gd name="connsiteY1" fmla="*/ 11688 h 981880"/>
                <a:gd name="connsiteX2" fmla="*/ 499610 w 499610"/>
                <a:gd name="connsiteY2" fmla="*/ 0 h 981880"/>
                <a:gd name="connsiteX3" fmla="*/ 415714 w 499610"/>
                <a:gd name="connsiteY3" fmla="*/ 981880 h 981880"/>
                <a:gd name="connsiteX4" fmla="*/ 118198 w 499610"/>
                <a:gd name="connsiteY4" fmla="*/ 973305 h 981880"/>
                <a:gd name="connsiteX0" fmla="*/ 118198 w 499610"/>
                <a:gd name="connsiteY0" fmla="*/ 973305 h 981880"/>
                <a:gd name="connsiteX1" fmla="*/ 0 w 499610"/>
                <a:gd name="connsiteY1" fmla="*/ 11688 h 981880"/>
                <a:gd name="connsiteX2" fmla="*/ 499610 w 499610"/>
                <a:gd name="connsiteY2" fmla="*/ 0 h 981880"/>
                <a:gd name="connsiteX3" fmla="*/ 415714 w 499610"/>
                <a:gd name="connsiteY3" fmla="*/ 981880 h 981880"/>
                <a:gd name="connsiteX4" fmla="*/ 118198 w 499610"/>
                <a:gd name="connsiteY4" fmla="*/ 973305 h 981880"/>
                <a:gd name="connsiteX0" fmla="*/ 118198 w 499610"/>
                <a:gd name="connsiteY0" fmla="*/ 973305 h 981880"/>
                <a:gd name="connsiteX1" fmla="*/ 0 w 499610"/>
                <a:gd name="connsiteY1" fmla="*/ 11688 h 981880"/>
                <a:gd name="connsiteX2" fmla="*/ 499610 w 499610"/>
                <a:gd name="connsiteY2" fmla="*/ 0 h 981880"/>
                <a:gd name="connsiteX3" fmla="*/ 415714 w 499610"/>
                <a:gd name="connsiteY3" fmla="*/ 981880 h 981880"/>
                <a:gd name="connsiteX4" fmla="*/ 118198 w 499610"/>
                <a:gd name="connsiteY4" fmla="*/ 973305 h 981880"/>
                <a:gd name="connsiteX0" fmla="*/ 118198 w 499610"/>
                <a:gd name="connsiteY0" fmla="*/ 973305 h 976186"/>
                <a:gd name="connsiteX1" fmla="*/ 0 w 499610"/>
                <a:gd name="connsiteY1" fmla="*/ 11688 h 976186"/>
                <a:gd name="connsiteX2" fmla="*/ 499610 w 499610"/>
                <a:gd name="connsiteY2" fmla="*/ 0 h 976186"/>
                <a:gd name="connsiteX3" fmla="*/ 273339 w 499610"/>
                <a:gd name="connsiteY3" fmla="*/ 976186 h 976186"/>
                <a:gd name="connsiteX4" fmla="*/ 118198 w 499610"/>
                <a:gd name="connsiteY4" fmla="*/ 973305 h 976186"/>
                <a:gd name="connsiteX0" fmla="*/ 118198 w 499610"/>
                <a:gd name="connsiteY0" fmla="*/ 973305 h 976186"/>
                <a:gd name="connsiteX1" fmla="*/ 0 w 499610"/>
                <a:gd name="connsiteY1" fmla="*/ 11688 h 976186"/>
                <a:gd name="connsiteX2" fmla="*/ 499610 w 499610"/>
                <a:gd name="connsiteY2" fmla="*/ 0 h 976186"/>
                <a:gd name="connsiteX3" fmla="*/ 273339 w 499610"/>
                <a:gd name="connsiteY3" fmla="*/ 976186 h 976186"/>
                <a:gd name="connsiteX4" fmla="*/ 118198 w 499610"/>
                <a:gd name="connsiteY4" fmla="*/ 973305 h 976186"/>
                <a:gd name="connsiteX0" fmla="*/ 197928 w 499610"/>
                <a:gd name="connsiteY0" fmla="*/ 973305 h 976186"/>
                <a:gd name="connsiteX1" fmla="*/ 0 w 499610"/>
                <a:gd name="connsiteY1" fmla="*/ 11688 h 976186"/>
                <a:gd name="connsiteX2" fmla="*/ 499610 w 499610"/>
                <a:gd name="connsiteY2" fmla="*/ 0 h 976186"/>
                <a:gd name="connsiteX3" fmla="*/ 273339 w 499610"/>
                <a:gd name="connsiteY3" fmla="*/ 976186 h 976186"/>
                <a:gd name="connsiteX4" fmla="*/ 197928 w 499610"/>
                <a:gd name="connsiteY4" fmla="*/ 973305 h 976186"/>
                <a:gd name="connsiteX0" fmla="*/ 197928 w 499610"/>
                <a:gd name="connsiteY0" fmla="*/ 973305 h 976186"/>
                <a:gd name="connsiteX1" fmla="*/ 0 w 499610"/>
                <a:gd name="connsiteY1" fmla="*/ 11688 h 976186"/>
                <a:gd name="connsiteX2" fmla="*/ 499610 w 499610"/>
                <a:gd name="connsiteY2" fmla="*/ 0 h 976186"/>
                <a:gd name="connsiteX3" fmla="*/ 273339 w 499610"/>
                <a:gd name="connsiteY3" fmla="*/ 976186 h 976186"/>
                <a:gd name="connsiteX4" fmla="*/ 197928 w 499610"/>
                <a:gd name="connsiteY4" fmla="*/ 973305 h 976186"/>
                <a:gd name="connsiteX0" fmla="*/ 197928 w 499610"/>
                <a:gd name="connsiteY0" fmla="*/ 973305 h 976186"/>
                <a:gd name="connsiteX1" fmla="*/ 0 w 499610"/>
                <a:gd name="connsiteY1" fmla="*/ 11688 h 976186"/>
                <a:gd name="connsiteX2" fmla="*/ 499610 w 499610"/>
                <a:gd name="connsiteY2" fmla="*/ 0 h 976186"/>
                <a:gd name="connsiteX3" fmla="*/ 273339 w 499610"/>
                <a:gd name="connsiteY3" fmla="*/ 976186 h 976186"/>
                <a:gd name="connsiteX4" fmla="*/ 197928 w 499610"/>
                <a:gd name="connsiteY4" fmla="*/ 973305 h 976186"/>
                <a:gd name="connsiteX0" fmla="*/ 197928 w 499610"/>
                <a:gd name="connsiteY0" fmla="*/ 973305 h 976186"/>
                <a:gd name="connsiteX1" fmla="*/ 0 w 499610"/>
                <a:gd name="connsiteY1" fmla="*/ 11688 h 976186"/>
                <a:gd name="connsiteX2" fmla="*/ 499610 w 499610"/>
                <a:gd name="connsiteY2" fmla="*/ 0 h 976186"/>
                <a:gd name="connsiteX3" fmla="*/ 273339 w 499610"/>
                <a:gd name="connsiteY3" fmla="*/ 976186 h 976186"/>
                <a:gd name="connsiteX4" fmla="*/ 197928 w 499610"/>
                <a:gd name="connsiteY4" fmla="*/ 973305 h 976186"/>
                <a:gd name="connsiteX0" fmla="*/ 27977 w 802211"/>
                <a:gd name="connsiteY0" fmla="*/ 815791 h 976186"/>
                <a:gd name="connsiteX1" fmla="*/ 302601 w 802211"/>
                <a:gd name="connsiteY1" fmla="*/ 11688 h 976186"/>
                <a:gd name="connsiteX2" fmla="*/ 802211 w 802211"/>
                <a:gd name="connsiteY2" fmla="*/ 0 h 976186"/>
                <a:gd name="connsiteX3" fmla="*/ 575940 w 802211"/>
                <a:gd name="connsiteY3" fmla="*/ 976186 h 976186"/>
                <a:gd name="connsiteX4" fmla="*/ 27977 w 802211"/>
                <a:gd name="connsiteY4" fmla="*/ 815791 h 976186"/>
                <a:gd name="connsiteX0" fmla="*/ 27977 w 802211"/>
                <a:gd name="connsiteY0" fmla="*/ 815791 h 815791"/>
                <a:gd name="connsiteX1" fmla="*/ 302601 w 802211"/>
                <a:gd name="connsiteY1" fmla="*/ 11688 h 815791"/>
                <a:gd name="connsiteX2" fmla="*/ 802211 w 802211"/>
                <a:gd name="connsiteY2" fmla="*/ 0 h 815791"/>
                <a:gd name="connsiteX3" fmla="*/ 236294 w 802211"/>
                <a:gd name="connsiteY3" fmla="*/ 808828 h 815791"/>
                <a:gd name="connsiteX4" fmla="*/ 27977 w 802211"/>
                <a:gd name="connsiteY4" fmla="*/ 815791 h 815791"/>
                <a:gd name="connsiteX0" fmla="*/ 27977 w 802211"/>
                <a:gd name="connsiteY0" fmla="*/ 815791 h 815791"/>
                <a:gd name="connsiteX1" fmla="*/ 302601 w 802211"/>
                <a:gd name="connsiteY1" fmla="*/ 11688 h 815791"/>
                <a:gd name="connsiteX2" fmla="*/ 802211 w 802211"/>
                <a:gd name="connsiteY2" fmla="*/ 0 h 815791"/>
                <a:gd name="connsiteX3" fmla="*/ 236294 w 802211"/>
                <a:gd name="connsiteY3" fmla="*/ 808828 h 815791"/>
                <a:gd name="connsiteX4" fmla="*/ 27977 w 802211"/>
                <a:gd name="connsiteY4" fmla="*/ 815791 h 815791"/>
                <a:gd name="connsiteX0" fmla="*/ 27977 w 802211"/>
                <a:gd name="connsiteY0" fmla="*/ 815791 h 815791"/>
                <a:gd name="connsiteX1" fmla="*/ 302601 w 802211"/>
                <a:gd name="connsiteY1" fmla="*/ 11688 h 815791"/>
                <a:gd name="connsiteX2" fmla="*/ 802211 w 802211"/>
                <a:gd name="connsiteY2" fmla="*/ 0 h 815791"/>
                <a:gd name="connsiteX3" fmla="*/ 236294 w 802211"/>
                <a:gd name="connsiteY3" fmla="*/ 808828 h 815791"/>
                <a:gd name="connsiteX4" fmla="*/ 27977 w 802211"/>
                <a:gd name="connsiteY4" fmla="*/ 815791 h 815791"/>
                <a:gd name="connsiteX0" fmla="*/ 27977 w 802211"/>
                <a:gd name="connsiteY0" fmla="*/ 828714 h 828714"/>
                <a:gd name="connsiteX1" fmla="*/ 302601 w 802211"/>
                <a:gd name="connsiteY1" fmla="*/ 0 h 828714"/>
                <a:gd name="connsiteX2" fmla="*/ 802211 w 802211"/>
                <a:gd name="connsiteY2" fmla="*/ 12923 h 828714"/>
                <a:gd name="connsiteX3" fmla="*/ 236294 w 802211"/>
                <a:gd name="connsiteY3" fmla="*/ 821751 h 828714"/>
                <a:gd name="connsiteX4" fmla="*/ 27977 w 802211"/>
                <a:gd name="connsiteY4" fmla="*/ 828714 h 828714"/>
                <a:gd name="connsiteX0" fmla="*/ 56213 w 830447"/>
                <a:gd name="connsiteY0" fmla="*/ 828714 h 828714"/>
                <a:gd name="connsiteX1" fmla="*/ 330837 w 830447"/>
                <a:gd name="connsiteY1" fmla="*/ 0 h 828714"/>
                <a:gd name="connsiteX2" fmla="*/ 830447 w 830447"/>
                <a:gd name="connsiteY2" fmla="*/ 12923 h 828714"/>
                <a:gd name="connsiteX3" fmla="*/ 264530 w 830447"/>
                <a:gd name="connsiteY3" fmla="*/ 821751 h 828714"/>
                <a:gd name="connsiteX4" fmla="*/ 56213 w 830447"/>
                <a:gd name="connsiteY4" fmla="*/ 828714 h 828714"/>
                <a:gd name="connsiteX0" fmla="*/ 64130 w 789139"/>
                <a:gd name="connsiteY0" fmla="*/ 794258 h 821751"/>
                <a:gd name="connsiteX1" fmla="*/ 289529 w 789139"/>
                <a:gd name="connsiteY1" fmla="*/ 0 h 821751"/>
                <a:gd name="connsiteX2" fmla="*/ 789139 w 789139"/>
                <a:gd name="connsiteY2" fmla="*/ 12923 h 821751"/>
                <a:gd name="connsiteX3" fmla="*/ 223222 w 789139"/>
                <a:gd name="connsiteY3" fmla="*/ 821751 h 821751"/>
                <a:gd name="connsiteX4" fmla="*/ 64130 w 789139"/>
                <a:gd name="connsiteY4" fmla="*/ 794258 h 821751"/>
                <a:gd name="connsiteX0" fmla="*/ 0 w 725009"/>
                <a:gd name="connsiteY0" fmla="*/ 794258 h 821751"/>
                <a:gd name="connsiteX1" fmla="*/ 225399 w 725009"/>
                <a:gd name="connsiteY1" fmla="*/ 0 h 821751"/>
                <a:gd name="connsiteX2" fmla="*/ 725009 w 725009"/>
                <a:gd name="connsiteY2" fmla="*/ 12923 h 821751"/>
                <a:gd name="connsiteX3" fmla="*/ 159092 w 725009"/>
                <a:gd name="connsiteY3" fmla="*/ 821751 h 821751"/>
                <a:gd name="connsiteX4" fmla="*/ 0 w 725009"/>
                <a:gd name="connsiteY4" fmla="*/ 794258 h 821751"/>
                <a:gd name="connsiteX0" fmla="*/ 0 w 725009"/>
                <a:gd name="connsiteY0" fmla="*/ 1203768 h 1231261"/>
                <a:gd name="connsiteX1" fmla="*/ 225399 w 725009"/>
                <a:gd name="connsiteY1" fmla="*/ 0 h 1231261"/>
                <a:gd name="connsiteX2" fmla="*/ 725009 w 725009"/>
                <a:gd name="connsiteY2" fmla="*/ 422433 h 1231261"/>
                <a:gd name="connsiteX3" fmla="*/ 159092 w 725009"/>
                <a:gd name="connsiteY3" fmla="*/ 1231261 h 1231261"/>
                <a:gd name="connsiteX4" fmla="*/ 0 w 725009"/>
                <a:gd name="connsiteY4" fmla="*/ 1203768 h 1231261"/>
                <a:gd name="connsiteX0" fmla="*/ 0 w 725009"/>
                <a:gd name="connsiteY0" fmla="*/ 1217334 h 1244827"/>
                <a:gd name="connsiteX1" fmla="*/ 225399 w 725009"/>
                <a:gd name="connsiteY1" fmla="*/ 13566 h 1244827"/>
                <a:gd name="connsiteX2" fmla="*/ 725009 w 725009"/>
                <a:gd name="connsiteY2" fmla="*/ 571 h 1244827"/>
                <a:gd name="connsiteX3" fmla="*/ 159092 w 725009"/>
                <a:gd name="connsiteY3" fmla="*/ 1244827 h 1244827"/>
                <a:gd name="connsiteX4" fmla="*/ 0 w 725009"/>
                <a:gd name="connsiteY4" fmla="*/ 1217334 h 1244827"/>
                <a:gd name="connsiteX0" fmla="*/ 0 w 725009"/>
                <a:gd name="connsiteY0" fmla="*/ 1217334 h 1244827"/>
                <a:gd name="connsiteX1" fmla="*/ 225399 w 725009"/>
                <a:gd name="connsiteY1" fmla="*/ 13566 h 1244827"/>
                <a:gd name="connsiteX2" fmla="*/ 725009 w 725009"/>
                <a:gd name="connsiteY2" fmla="*/ 571 h 1244827"/>
                <a:gd name="connsiteX3" fmla="*/ 159092 w 725009"/>
                <a:gd name="connsiteY3" fmla="*/ 1244827 h 1244827"/>
                <a:gd name="connsiteX4" fmla="*/ 0 w 725009"/>
                <a:gd name="connsiteY4" fmla="*/ 1217334 h 1244827"/>
                <a:gd name="connsiteX0" fmla="*/ 0 w 725009"/>
                <a:gd name="connsiteY0" fmla="*/ 1217334 h 1244827"/>
                <a:gd name="connsiteX1" fmla="*/ 225399 w 725009"/>
                <a:gd name="connsiteY1" fmla="*/ 13566 h 1244827"/>
                <a:gd name="connsiteX2" fmla="*/ 725009 w 725009"/>
                <a:gd name="connsiteY2" fmla="*/ 571 h 1244827"/>
                <a:gd name="connsiteX3" fmla="*/ 159092 w 725009"/>
                <a:gd name="connsiteY3" fmla="*/ 1244827 h 1244827"/>
                <a:gd name="connsiteX4" fmla="*/ 0 w 725009"/>
                <a:gd name="connsiteY4" fmla="*/ 1217334 h 1244827"/>
                <a:gd name="connsiteX0" fmla="*/ 0 w 725009"/>
                <a:gd name="connsiteY0" fmla="*/ 1217334 h 1244827"/>
                <a:gd name="connsiteX1" fmla="*/ 225399 w 725009"/>
                <a:gd name="connsiteY1" fmla="*/ 13566 h 1244827"/>
                <a:gd name="connsiteX2" fmla="*/ 725009 w 725009"/>
                <a:gd name="connsiteY2" fmla="*/ 571 h 1244827"/>
                <a:gd name="connsiteX3" fmla="*/ 159092 w 725009"/>
                <a:gd name="connsiteY3" fmla="*/ 1244827 h 1244827"/>
                <a:gd name="connsiteX4" fmla="*/ 0 w 725009"/>
                <a:gd name="connsiteY4" fmla="*/ 1217334 h 1244827"/>
                <a:gd name="connsiteX0" fmla="*/ 0 w 725009"/>
                <a:gd name="connsiteY0" fmla="*/ 1217334 h 1244827"/>
                <a:gd name="connsiteX1" fmla="*/ 225399 w 725009"/>
                <a:gd name="connsiteY1" fmla="*/ 13566 h 1244827"/>
                <a:gd name="connsiteX2" fmla="*/ 725009 w 725009"/>
                <a:gd name="connsiteY2" fmla="*/ 571 h 1244827"/>
                <a:gd name="connsiteX3" fmla="*/ 159092 w 725009"/>
                <a:gd name="connsiteY3" fmla="*/ 1244827 h 1244827"/>
                <a:gd name="connsiteX4" fmla="*/ 0 w 725009"/>
                <a:gd name="connsiteY4" fmla="*/ 1217334 h 1244827"/>
                <a:gd name="connsiteX0" fmla="*/ 0 w 725009"/>
                <a:gd name="connsiteY0" fmla="*/ 1217334 h 1244827"/>
                <a:gd name="connsiteX1" fmla="*/ 225399 w 725009"/>
                <a:gd name="connsiteY1" fmla="*/ 13566 h 1244827"/>
                <a:gd name="connsiteX2" fmla="*/ 725009 w 725009"/>
                <a:gd name="connsiteY2" fmla="*/ 571 h 1244827"/>
                <a:gd name="connsiteX3" fmla="*/ 159092 w 725009"/>
                <a:gd name="connsiteY3" fmla="*/ 1244827 h 1244827"/>
                <a:gd name="connsiteX4" fmla="*/ 0 w 725009"/>
                <a:gd name="connsiteY4" fmla="*/ 1217334 h 1244827"/>
                <a:gd name="connsiteX0" fmla="*/ 0 w 725009"/>
                <a:gd name="connsiteY0" fmla="*/ 1203768 h 1231261"/>
                <a:gd name="connsiteX1" fmla="*/ 225399 w 725009"/>
                <a:gd name="connsiteY1" fmla="*/ 0 h 1231261"/>
                <a:gd name="connsiteX2" fmla="*/ 725009 w 725009"/>
                <a:gd name="connsiteY2" fmla="*/ 129782 h 1231261"/>
                <a:gd name="connsiteX3" fmla="*/ 159092 w 725009"/>
                <a:gd name="connsiteY3" fmla="*/ 1231261 h 1231261"/>
                <a:gd name="connsiteX4" fmla="*/ 0 w 725009"/>
                <a:gd name="connsiteY4" fmla="*/ 1203768 h 1231261"/>
                <a:gd name="connsiteX0" fmla="*/ 0 w 725009"/>
                <a:gd name="connsiteY0" fmla="*/ 1203768 h 1231261"/>
                <a:gd name="connsiteX1" fmla="*/ 225399 w 725009"/>
                <a:gd name="connsiteY1" fmla="*/ 0 h 1231261"/>
                <a:gd name="connsiteX2" fmla="*/ 725009 w 725009"/>
                <a:gd name="connsiteY2" fmla="*/ 129782 h 1231261"/>
                <a:gd name="connsiteX3" fmla="*/ 159092 w 725009"/>
                <a:gd name="connsiteY3" fmla="*/ 1231261 h 1231261"/>
                <a:gd name="connsiteX4" fmla="*/ 0 w 725009"/>
                <a:gd name="connsiteY4" fmla="*/ 1203768 h 1231261"/>
                <a:gd name="connsiteX0" fmla="*/ 0 w 725009"/>
                <a:gd name="connsiteY0" fmla="*/ 1203768 h 1231261"/>
                <a:gd name="connsiteX1" fmla="*/ 225399 w 725009"/>
                <a:gd name="connsiteY1" fmla="*/ 0 h 1231261"/>
                <a:gd name="connsiteX2" fmla="*/ 725009 w 725009"/>
                <a:gd name="connsiteY2" fmla="*/ 129782 h 1231261"/>
                <a:gd name="connsiteX3" fmla="*/ 159092 w 725009"/>
                <a:gd name="connsiteY3" fmla="*/ 1231261 h 1231261"/>
                <a:gd name="connsiteX4" fmla="*/ 0 w 725009"/>
                <a:gd name="connsiteY4" fmla="*/ 1203768 h 1231261"/>
                <a:gd name="connsiteX0" fmla="*/ 0 w 725497"/>
                <a:gd name="connsiteY0" fmla="*/ 1279028 h 1306521"/>
                <a:gd name="connsiteX1" fmla="*/ 225399 w 725497"/>
                <a:gd name="connsiteY1" fmla="*/ 75260 h 1306521"/>
                <a:gd name="connsiteX2" fmla="*/ 396193 w 725497"/>
                <a:gd name="connsiteY2" fmla="*/ 156799 h 1306521"/>
                <a:gd name="connsiteX3" fmla="*/ 725009 w 725497"/>
                <a:gd name="connsiteY3" fmla="*/ 205042 h 1306521"/>
                <a:gd name="connsiteX4" fmla="*/ 159092 w 725497"/>
                <a:gd name="connsiteY4" fmla="*/ 1306521 h 1306521"/>
                <a:gd name="connsiteX5" fmla="*/ 0 w 725497"/>
                <a:gd name="connsiteY5" fmla="*/ 1279028 h 1306521"/>
                <a:gd name="connsiteX0" fmla="*/ 0 w 725239"/>
                <a:gd name="connsiteY0" fmla="*/ 1295668 h 1323161"/>
                <a:gd name="connsiteX1" fmla="*/ 225399 w 725239"/>
                <a:gd name="connsiteY1" fmla="*/ 91900 h 1323161"/>
                <a:gd name="connsiteX2" fmla="*/ 725009 w 725239"/>
                <a:gd name="connsiteY2" fmla="*/ 221682 h 1323161"/>
                <a:gd name="connsiteX3" fmla="*/ 159092 w 725239"/>
                <a:gd name="connsiteY3" fmla="*/ 1323161 h 1323161"/>
                <a:gd name="connsiteX4" fmla="*/ 0 w 725239"/>
                <a:gd name="connsiteY4" fmla="*/ 1295668 h 1323161"/>
                <a:gd name="connsiteX0" fmla="*/ 0 w 725221"/>
                <a:gd name="connsiteY0" fmla="*/ 1210552 h 1238045"/>
                <a:gd name="connsiteX1" fmla="*/ 191583 w 725221"/>
                <a:gd name="connsiteY1" fmla="*/ 153319 h 1238045"/>
                <a:gd name="connsiteX2" fmla="*/ 725009 w 725221"/>
                <a:gd name="connsiteY2" fmla="*/ 136566 h 1238045"/>
                <a:gd name="connsiteX3" fmla="*/ 159092 w 725221"/>
                <a:gd name="connsiteY3" fmla="*/ 1238045 h 1238045"/>
                <a:gd name="connsiteX4" fmla="*/ 0 w 725221"/>
                <a:gd name="connsiteY4" fmla="*/ 1210552 h 1238045"/>
                <a:gd name="connsiteX0" fmla="*/ 0 w 725305"/>
                <a:gd name="connsiteY0" fmla="*/ 1158512 h 1186005"/>
                <a:gd name="connsiteX1" fmla="*/ 191583 w 725305"/>
                <a:gd name="connsiteY1" fmla="*/ 101279 h 1186005"/>
                <a:gd name="connsiteX2" fmla="*/ 725009 w 725305"/>
                <a:gd name="connsiteY2" fmla="*/ 84526 h 1186005"/>
                <a:gd name="connsiteX3" fmla="*/ 159092 w 725305"/>
                <a:gd name="connsiteY3" fmla="*/ 1186005 h 1186005"/>
                <a:gd name="connsiteX4" fmla="*/ 0 w 725305"/>
                <a:gd name="connsiteY4" fmla="*/ 1158512 h 1186005"/>
                <a:gd name="connsiteX0" fmla="*/ 0 w 725009"/>
                <a:gd name="connsiteY0" fmla="*/ 1073986 h 1101479"/>
                <a:gd name="connsiteX1" fmla="*/ 191583 w 725009"/>
                <a:gd name="connsiteY1" fmla="*/ 16753 h 1101479"/>
                <a:gd name="connsiteX2" fmla="*/ 725009 w 725009"/>
                <a:gd name="connsiteY2" fmla="*/ 0 h 1101479"/>
                <a:gd name="connsiteX3" fmla="*/ 159092 w 725009"/>
                <a:gd name="connsiteY3" fmla="*/ 1101479 h 1101479"/>
                <a:gd name="connsiteX4" fmla="*/ 0 w 725009"/>
                <a:gd name="connsiteY4" fmla="*/ 1073986 h 1101479"/>
                <a:gd name="connsiteX0" fmla="*/ 0 w 725009"/>
                <a:gd name="connsiteY0" fmla="*/ 1073986 h 1101479"/>
                <a:gd name="connsiteX1" fmla="*/ 206612 w 725009"/>
                <a:gd name="connsiteY1" fmla="*/ 1724 h 1101479"/>
                <a:gd name="connsiteX2" fmla="*/ 725009 w 725009"/>
                <a:gd name="connsiteY2" fmla="*/ 0 h 1101479"/>
                <a:gd name="connsiteX3" fmla="*/ 159092 w 725009"/>
                <a:gd name="connsiteY3" fmla="*/ 1101479 h 1101479"/>
                <a:gd name="connsiteX4" fmla="*/ 0 w 725009"/>
                <a:gd name="connsiteY4" fmla="*/ 1073986 h 1101479"/>
                <a:gd name="connsiteX0" fmla="*/ 0 w 725009"/>
                <a:gd name="connsiteY0" fmla="*/ 1073986 h 1101479"/>
                <a:gd name="connsiteX1" fmla="*/ 206612 w 725009"/>
                <a:gd name="connsiteY1" fmla="*/ 1724 h 1101479"/>
                <a:gd name="connsiteX2" fmla="*/ 725009 w 725009"/>
                <a:gd name="connsiteY2" fmla="*/ 0 h 1101479"/>
                <a:gd name="connsiteX3" fmla="*/ 159092 w 725009"/>
                <a:gd name="connsiteY3" fmla="*/ 1101479 h 1101479"/>
                <a:gd name="connsiteX4" fmla="*/ 0 w 725009"/>
                <a:gd name="connsiteY4" fmla="*/ 1073986 h 1101479"/>
                <a:gd name="connsiteX0" fmla="*/ 0 w 725009"/>
                <a:gd name="connsiteY0" fmla="*/ 1073986 h 1101479"/>
                <a:gd name="connsiteX1" fmla="*/ 206612 w 725009"/>
                <a:gd name="connsiteY1" fmla="*/ 1724 h 1101479"/>
                <a:gd name="connsiteX2" fmla="*/ 725009 w 725009"/>
                <a:gd name="connsiteY2" fmla="*/ 0 h 1101479"/>
                <a:gd name="connsiteX3" fmla="*/ 159092 w 725009"/>
                <a:gd name="connsiteY3" fmla="*/ 1101479 h 1101479"/>
                <a:gd name="connsiteX4" fmla="*/ 0 w 725009"/>
                <a:gd name="connsiteY4" fmla="*/ 1073986 h 1101479"/>
                <a:gd name="connsiteX0" fmla="*/ 0 w 725009"/>
                <a:gd name="connsiteY0" fmla="*/ 1073986 h 1074607"/>
                <a:gd name="connsiteX1" fmla="*/ 206612 w 725009"/>
                <a:gd name="connsiteY1" fmla="*/ 1724 h 1074607"/>
                <a:gd name="connsiteX2" fmla="*/ 725009 w 725009"/>
                <a:gd name="connsiteY2" fmla="*/ 0 h 1074607"/>
                <a:gd name="connsiteX3" fmla="*/ 229048 w 725009"/>
                <a:gd name="connsiteY3" fmla="*/ 886531 h 1074607"/>
                <a:gd name="connsiteX4" fmla="*/ 0 w 725009"/>
                <a:gd name="connsiteY4" fmla="*/ 1073986 h 1074607"/>
                <a:gd name="connsiteX0" fmla="*/ 0 w 725009"/>
                <a:gd name="connsiteY0" fmla="*/ 1073986 h 1074607"/>
                <a:gd name="connsiteX1" fmla="*/ 206612 w 725009"/>
                <a:gd name="connsiteY1" fmla="*/ 1724 h 1074607"/>
                <a:gd name="connsiteX2" fmla="*/ 725009 w 725009"/>
                <a:gd name="connsiteY2" fmla="*/ 0 h 1074607"/>
                <a:gd name="connsiteX3" fmla="*/ 229048 w 725009"/>
                <a:gd name="connsiteY3" fmla="*/ 886531 h 1074607"/>
                <a:gd name="connsiteX4" fmla="*/ 0 w 725009"/>
                <a:gd name="connsiteY4" fmla="*/ 1073986 h 1074607"/>
                <a:gd name="connsiteX0" fmla="*/ 0 w 675040"/>
                <a:gd name="connsiteY0" fmla="*/ 894029 h 896577"/>
                <a:gd name="connsiteX1" fmla="*/ 156643 w 675040"/>
                <a:gd name="connsiteY1" fmla="*/ 1724 h 896577"/>
                <a:gd name="connsiteX2" fmla="*/ 675040 w 675040"/>
                <a:gd name="connsiteY2" fmla="*/ 0 h 896577"/>
                <a:gd name="connsiteX3" fmla="*/ 179079 w 675040"/>
                <a:gd name="connsiteY3" fmla="*/ 886531 h 896577"/>
                <a:gd name="connsiteX4" fmla="*/ 0 w 675040"/>
                <a:gd name="connsiteY4" fmla="*/ 894029 h 896577"/>
                <a:gd name="connsiteX0" fmla="*/ 0 w 675040"/>
                <a:gd name="connsiteY0" fmla="*/ 894029 h 896577"/>
                <a:gd name="connsiteX1" fmla="*/ 186623 w 675040"/>
                <a:gd name="connsiteY1" fmla="*/ 1724 h 896577"/>
                <a:gd name="connsiteX2" fmla="*/ 675040 w 675040"/>
                <a:gd name="connsiteY2" fmla="*/ 0 h 896577"/>
                <a:gd name="connsiteX3" fmla="*/ 179079 w 675040"/>
                <a:gd name="connsiteY3" fmla="*/ 886531 h 896577"/>
                <a:gd name="connsiteX4" fmla="*/ 0 w 675040"/>
                <a:gd name="connsiteY4" fmla="*/ 894029 h 896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040" h="896577">
                  <a:moveTo>
                    <a:pt x="0" y="894029"/>
                  </a:moveTo>
                  <a:cubicBezTo>
                    <a:pt x="95638" y="409857"/>
                    <a:pt x="76811" y="618448"/>
                    <a:pt x="186623" y="1724"/>
                  </a:cubicBezTo>
                  <a:cubicBezTo>
                    <a:pt x="431451" y="14348"/>
                    <a:pt x="449377" y="35256"/>
                    <a:pt x="675040" y="0"/>
                  </a:cubicBezTo>
                  <a:cubicBezTo>
                    <a:pt x="276172" y="749497"/>
                    <a:pt x="462801" y="344746"/>
                    <a:pt x="179079" y="886531"/>
                  </a:cubicBezTo>
                  <a:cubicBezTo>
                    <a:pt x="44794" y="857895"/>
                    <a:pt x="92525" y="908114"/>
                    <a:pt x="0" y="894029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lumMod val="95000"/>
                    <a:alpha val="55000"/>
                  </a:srgbClr>
                </a:gs>
                <a:gs pos="100000">
                  <a:srgbClr val="FFFFFF">
                    <a:lumMod val="75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FFFFFF">
                  <a:lumMod val="75000"/>
                </a:srgbClr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930" name="Freeform 929">
              <a:extLst>
                <a:ext uri="{FF2B5EF4-FFF2-40B4-BE49-F238E27FC236}">
                  <a16:creationId xmlns:a16="http://schemas.microsoft.com/office/drawing/2014/main" id="{BD4E8E8A-5281-2546-8825-0786245B15DA}"/>
                </a:ext>
              </a:extLst>
            </p:cNvPr>
            <p:cNvSpPr/>
            <p:nvPr/>
          </p:nvSpPr>
          <p:spPr>
            <a:xfrm>
              <a:off x="4340853" y="5470208"/>
              <a:ext cx="514350" cy="401578"/>
            </a:xfrm>
            <a:custGeom>
              <a:avLst/>
              <a:gdLst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418712 w 1040633"/>
                <a:gd name="connsiteY4" fmla="*/ 1189324 h 1219697"/>
                <a:gd name="connsiteX5" fmla="*/ 139870 w 1040633"/>
                <a:gd name="connsiteY5" fmla="*/ 1191723 h 1219697"/>
                <a:gd name="connsiteX0" fmla="*/ 139870 w 1040633"/>
                <a:gd name="connsiteY0" fmla="*/ 1191723 h 1355926"/>
                <a:gd name="connsiteX1" fmla="*/ 0 w 1040633"/>
                <a:gd name="connsiteY1" fmla="*/ 0 h 1355926"/>
                <a:gd name="connsiteX2" fmla="*/ 1040633 w 1040633"/>
                <a:gd name="connsiteY2" fmla="*/ 16785 h 1355926"/>
                <a:gd name="connsiteX3" fmla="*/ 833625 w 1040633"/>
                <a:gd name="connsiteY3" fmla="*/ 1219697 h 1355926"/>
                <a:gd name="connsiteX4" fmla="*/ 139870 w 1040633"/>
                <a:gd name="connsiteY4" fmla="*/ 1191723 h 1355926"/>
                <a:gd name="connsiteX0" fmla="*/ 139870 w 1040633"/>
                <a:gd name="connsiteY0" fmla="*/ 1191723 h 1289901"/>
                <a:gd name="connsiteX1" fmla="*/ 0 w 1040633"/>
                <a:gd name="connsiteY1" fmla="*/ 0 h 1289901"/>
                <a:gd name="connsiteX2" fmla="*/ 1040633 w 1040633"/>
                <a:gd name="connsiteY2" fmla="*/ 16785 h 1289901"/>
                <a:gd name="connsiteX3" fmla="*/ 833625 w 1040633"/>
                <a:gd name="connsiteY3" fmla="*/ 1219697 h 1289901"/>
                <a:gd name="connsiteX4" fmla="*/ 139870 w 1040633"/>
                <a:gd name="connsiteY4" fmla="*/ 1191723 h 1289901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191723"/>
                <a:gd name="connsiteX1" fmla="*/ 0 w 1040633"/>
                <a:gd name="connsiteY1" fmla="*/ 0 h 1191723"/>
                <a:gd name="connsiteX2" fmla="*/ 1040633 w 1040633"/>
                <a:gd name="connsiteY2" fmla="*/ 16785 h 1191723"/>
                <a:gd name="connsiteX3" fmla="*/ 671988 w 1040633"/>
                <a:gd name="connsiteY3" fmla="*/ 1158121 h 1191723"/>
                <a:gd name="connsiteX4" fmla="*/ 139870 w 1040633"/>
                <a:gd name="connsiteY4" fmla="*/ 1191723 h 1191723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778664"/>
                <a:gd name="connsiteY0" fmla="*/ 1160935 h 1160935"/>
                <a:gd name="connsiteX1" fmla="*/ 0 w 778664"/>
                <a:gd name="connsiteY1" fmla="*/ 0 h 1160935"/>
                <a:gd name="connsiteX2" fmla="*/ 778664 w 778664"/>
                <a:gd name="connsiteY2" fmla="*/ 130682 h 1160935"/>
                <a:gd name="connsiteX3" fmla="*/ 671988 w 778664"/>
                <a:gd name="connsiteY3" fmla="*/ 1158121 h 1160935"/>
                <a:gd name="connsiteX4" fmla="*/ 363082 w 778664"/>
                <a:gd name="connsiteY4" fmla="*/ 1160935 h 1160935"/>
                <a:gd name="connsiteX0" fmla="*/ 363082 w 778664"/>
                <a:gd name="connsiteY0" fmla="*/ 1160935 h 1160935"/>
                <a:gd name="connsiteX1" fmla="*/ 0 w 778664"/>
                <a:gd name="connsiteY1" fmla="*/ 0 h 1160935"/>
                <a:gd name="connsiteX2" fmla="*/ 778664 w 778664"/>
                <a:gd name="connsiteY2" fmla="*/ 130682 h 1160935"/>
                <a:gd name="connsiteX3" fmla="*/ 694768 w 778664"/>
                <a:gd name="connsiteY3" fmla="*/ 1112562 h 1160935"/>
                <a:gd name="connsiteX4" fmla="*/ 363082 w 778664"/>
                <a:gd name="connsiteY4" fmla="*/ 1160935 h 1160935"/>
                <a:gd name="connsiteX0" fmla="*/ 363082 w 778664"/>
                <a:gd name="connsiteY0" fmla="*/ 1160935 h 1160935"/>
                <a:gd name="connsiteX1" fmla="*/ 0 w 778664"/>
                <a:gd name="connsiteY1" fmla="*/ 0 h 1160935"/>
                <a:gd name="connsiteX2" fmla="*/ 778664 w 778664"/>
                <a:gd name="connsiteY2" fmla="*/ 130682 h 1160935"/>
                <a:gd name="connsiteX3" fmla="*/ 694768 w 778664"/>
                <a:gd name="connsiteY3" fmla="*/ 1112562 h 1160935"/>
                <a:gd name="connsiteX4" fmla="*/ 363082 w 778664"/>
                <a:gd name="connsiteY4" fmla="*/ 1160935 h 1160935"/>
                <a:gd name="connsiteX0" fmla="*/ 397252 w 778664"/>
                <a:gd name="connsiteY0" fmla="*/ 1103987 h 1112562"/>
                <a:gd name="connsiteX1" fmla="*/ 0 w 778664"/>
                <a:gd name="connsiteY1" fmla="*/ 0 h 1112562"/>
                <a:gd name="connsiteX2" fmla="*/ 778664 w 778664"/>
                <a:gd name="connsiteY2" fmla="*/ 130682 h 1112562"/>
                <a:gd name="connsiteX3" fmla="*/ 694768 w 778664"/>
                <a:gd name="connsiteY3" fmla="*/ 1112562 h 1112562"/>
                <a:gd name="connsiteX4" fmla="*/ 397252 w 778664"/>
                <a:gd name="connsiteY4" fmla="*/ 1103987 h 1112562"/>
                <a:gd name="connsiteX0" fmla="*/ 397252 w 778664"/>
                <a:gd name="connsiteY0" fmla="*/ 1103987 h 1112562"/>
                <a:gd name="connsiteX1" fmla="*/ 0 w 778664"/>
                <a:gd name="connsiteY1" fmla="*/ 0 h 1112562"/>
                <a:gd name="connsiteX2" fmla="*/ 778664 w 778664"/>
                <a:gd name="connsiteY2" fmla="*/ 130682 h 1112562"/>
                <a:gd name="connsiteX3" fmla="*/ 694768 w 778664"/>
                <a:gd name="connsiteY3" fmla="*/ 1112562 h 1112562"/>
                <a:gd name="connsiteX4" fmla="*/ 397252 w 778664"/>
                <a:gd name="connsiteY4" fmla="*/ 1103987 h 1112562"/>
                <a:gd name="connsiteX0" fmla="*/ 397252 w 778664"/>
                <a:gd name="connsiteY0" fmla="*/ 1103987 h 1112562"/>
                <a:gd name="connsiteX1" fmla="*/ 0 w 778664"/>
                <a:gd name="connsiteY1" fmla="*/ 0 h 1112562"/>
                <a:gd name="connsiteX2" fmla="*/ 778664 w 778664"/>
                <a:gd name="connsiteY2" fmla="*/ 130682 h 1112562"/>
                <a:gd name="connsiteX3" fmla="*/ 694768 w 778664"/>
                <a:gd name="connsiteY3" fmla="*/ 1112562 h 1112562"/>
                <a:gd name="connsiteX4" fmla="*/ 397252 w 778664"/>
                <a:gd name="connsiteY4" fmla="*/ 1103987 h 1112562"/>
                <a:gd name="connsiteX0" fmla="*/ 123893 w 505305"/>
                <a:gd name="connsiteY0" fmla="*/ 973305 h 981880"/>
                <a:gd name="connsiteX1" fmla="*/ 0 w 505305"/>
                <a:gd name="connsiteY1" fmla="*/ 28773 h 981880"/>
                <a:gd name="connsiteX2" fmla="*/ 505305 w 505305"/>
                <a:gd name="connsiteY2" fmla="*/ 0 h 981880"/>
                <a:gd name="connsiteX3" fmla="*/ 421409 w 505305"/>
                <a:gd name="connsiteY3" fmla="*/ 981880 h 981880"/>
                <a:gd name="connsiteX4" fmla="*/ 123893 w 505305"/>
                <a:gd name="connsiteY4" fmla="*/ 973305 h 981880"/>
                <a:gd name="connsiteX0" fmla="*/ 123893 w 505305"/>
                <a:gd name="connsiteY0" fmla="*/ 973305 h 981880"/>
                <a:gd name="connsiteX1" fmla="*/ 0 w 505305"/>
                <a:gd name="connsiteY1" fmla="*/ 28773 h 981880"/>
                <a:gd name="connsiteX2" fmla="*/ 505305 w 505305"/>
                <a:gd name="connsiteY2" fmla="*/ 0 h 981880"/>
                <a:gd name="connsiteX3" fmla="*/ 421409 w 505305"/>
                <a:gd name="connsiteY3" fmla="*/ 981880 h 981880"/>
                <a:gd name="connsiteX4" fmla="*/ 123893 w 505305"/>
                <a:gd name="connsiteY4" fmla="*/ 973305 h 981880"/>
                <a:gd name="connsiteX0" fmla="*/ 123893 w 505305"/>
                <a:gd name="connsiteY0" fmla="*/ 973305 h 981880"/>
                <a:gd name="connsiteX1" fmla="*/ 0 w 505305"/>
                <a:gd name="connsiteY1" fmla="*/ 28773 h 981880"/>
                <a:gd name="connsiteX2" fmla="*/ 505305 w 505305"/>
                <a:gd name="connsiteY2" fmla="*/ 0 h 981880"/>
                <a:gd name="connsiteX3" fmla="*/ 421409 w 505305"/>
                <a:gd name="connsiteY3" fmla="*/ 981880 h 981880"/>
                <a:gd name="connsiteX4" fmla="*/ 123893 w 505305"/>
                <a:gd name="connsiteY4" fmla="*/ 973305 h 981880"/>
                <a:gd name="connsiteX0" fmla="*/ 123893 w 505305"/>
                <a:gd name="connsiteY0" fmla="*/ 973305 h 981880"/>
                <a:gd name="connsiteX1" fmla="*/ 0 w 505305"/>
                <a:gd name="connsiteY1" fmla="*/ 28773 h 981880"/>
                <a:gd name="connsiteX2" fmla="*/ 505305 w 505305"/>
                <a:gd name="connsiteY2" fmla="*/ 0 h 981880"/>
                <a:gd name="connsiteX3" fmla="*/ 421409 w 505305"/>
                <a:gd name="connsiteY3" fmla="*/ 981880 h 981880"/>
                <a:gd name="connsiteX4" fmla="*/ 123893 w 505305"/>
                <a:gd name="connsiteY4" fmla="*/ 973305 h 981880"/>
                <a:gd name="connsiteX0" fmla="*/ 118198 w 499610"/>
                <a:gd name="connsiteY0" fmla="*/ 973305 h 981880"/>
                <a:gd name="connsiteX1" fmla="*/ 0 w 499610"/>
                <a:gd name="connsiteY1" fmla="*/ 11688 h 981880"/>
                <a:gd name="connsiteX2" fmla="*/ 499610 w 499610"/>
                <a:gd name="connsiteY2" fmla="*/ 0 h 981880"/>
                <a:gd name="connsiteX3" fmla="*/ 415714 w 499610"/>
                <a:gd name="connsiteY3" fmla="*/ 981880 h 981880"/>
                <a:gd name="connsiteX4" fmla="*/ 118198 w 499610"/>
                <a:gd name="connsiteY4" fmla="*/ 973305 h 981880"/>
                <a:gd name="connsiteX0" fmla="*/ 118198 w 499610"/>
                <a:gd name="connsiteY0" fmla="*/ 973305 h 981880"/>
                <a:gd name="connsiteX1" fmla="*/ 0 w 499610"/>
                <a:gd name="connsiteY1" fmla="*/ 11688 h 981880"/>
                <a:gd name="connsiteX2" fmla="*/ 499610 w 499610"/>
                <a:gd name="connsiteY2" fmla="*/ 0 h 981880"/>
                <a:gd name="connsiteX3" fmla="*/ 415714 w 499610"/>
                <a:gd name="connsiteY3" fmla="*/ 981880 h 981880"/>
                <a:gd name="connsiteX4" fmla="*/ 118198 w 499610"/>
                <a:gd name="connsiteY4" fmla="*/ 973305 h 981880"/>
                <a:gd name="connsiteX0" fmla="*/ 118198 w 499610"/>
                <a:gd name="connsiteY0" fmla="*/ 973305 h 981880"/>
                <a:gd name="connsiteX1" fmla="*/ 0 w 499610"/>
                <a:gd name="connsiteY1" fmla="*/ 11688 h 981880"/>
                <a:gd name="connsiteX2" fmla="*/ 499610 w 499610"/>
                <a:gd name="connsiteY2" fmla="*/ 0 h 981880"/>
                <a:gd name="connsiteX3" fmla="*/ 415714 w 499610"/>
                <a:gd name="connsiteY3" fmla="*/ 981880 h 981880"/>
                <a:gd name="connsiteX4" fmla="*/ 118198 w 499610"/>
                <a:gd name="connsiteY4" fmla="*/ 973305 h 981880"/>
                <a:gd name="connsiteX0" fmla="*/ 118198 w 499610"/>
                <a:gd name="connsiteY0" fmla="*/ 973305 h 981880"/>
                <a:gd name="connsiteX1" fmla="*/ 0 w 499610"/>
                <a:gd name="connsiteY1" fmla="*/ 11688 h 981880"/>
                <a:gd name="connsiteX2" fmla="*/ 499610 w 499610"/>
                <a:gd name="connsiteY2" fmla="*/ 0 h 981880"/>
                <a:gd name="connsiteX3" fmla="*/ 415714 w 499610"/>
                <a:gd name="connsiteY3" fmla="*/ 981880 h 981880"/>
                <a:gd name="connsiteX4" fmla="*/ 118198 w 499610"/>
                <a:gd name="connsiteY4" fmla="*/ 973305 h 981880"/>
                <a:gd name="connsiteX0" fmla="*/ 118198 w 499610"/>
                <a:gd name="connsiteY0" fmla="*/ 973305 h 981880"/>
                <a:gd name="connsiteX1" fmla="*/ 0 w 499610"/>
                <a:gd name="connsiteY1" fmla="*/ 11688 h 981880"/>
                <a:gd name="connsiteX2" fmla="*/ 499610 w 499610"/>
                <a:gd name="connsiteY2" fmla="*/ 0 h 981880"/>
                <a:gd name="connsiteX3" fmla="*/ 415714 w 499610"/>
                <a:gd name="connsiteY3" fmla="*/ 981880 h 981880"/>
                <a:gd name="connsiteX4" fmla="*/ 118198 w 499610"/>
                <a:gd name="connsiteY4" fmla="*/ 973305 h 981880"/>
                <a:gd name="connsiteX0" fmla="*/ 118198 w 499610"/>
                <a:gd name="connsiteY0" fmla="*/ 973305 h 976186"/>
                <a:gd name="connsiteX1" fmla="*/ 0 w 499610"/>
                <a:gd name="connsiteY1" fmla="*/ 11688 h 976186"/>
                <a:gd name="connsiteX2" fmla="*/ 499610 w 499610"/>
                <a:gd name="connsiteY2" fmla="*/ 0 h 976186"/>
                <a:gd name="connsiteX3" fmla="*/ 273339 w 499610"/>
                <a:gd name="connsiteY3" fmla="*/ 976186 h 976186"/>
                <a:gd name="connsiteX4" fmla="*/ 118198 w 499610"/>
                <a:gd name="connsiteY4" fmla="*/ 973305 h 976186"/>
                <a:gd name="connsiteX0" fmla="*/ 118198 w 499610"/>
                <a:gd name="connsiteY0" fmla="*/ 973305 h 976186"/>
                <a:gd name="connsiteX1" fmla="*/ 0 w 499610"/>
                <a:gd name="connsiteY1" fmla="*/ 11688 h 976186"/>
                <a:gd name="connsiteX2" fmla="*/ 499610 w 499610"/>
                <a:gd name="connsiteY2" fmla="*/ 0 h 976186"/>
                <a:gd name="connsiteX3" fmla="*/ 273339 w 499610"/>
                <a:gd name="connsiteY3" fmla="*/ 976186 h 976186"/>
                <a:gd name="connsiteX4" fmla="*/ 118198 w 499610"/>
                <a:gd name="connsiteY4" fmla="*/ 973305 h 976186"/>
                <a:gd name="connsiteX0" fmla="*/ 197928 w 499610"/>
                <a:gd name="connsiteY0" fmla="*/ 973305 h 976186"/>
                <a:gd name="connsiteX1" fmla="*/ 0 w 499610"/>
                <a:gd name="connsiteY1" fmla="*/ 11688 h 976186"/>
                <a:gd name="connsiteX2" fmla="*/ 499610 w 499610"/>
                <a:gd name="connsiteY2" fmla="*/ 0 h 976186"/>
                <a:gd name="connsiteX3" fmla="*/ 273339 w 499610"/>
                <a:gd name="connsiteY3" fmla="*/ 976186 h 976186"/>
                <a:gd name="connsiteX4" fmla="*/ 197928 w 499610"/>
                <a:gd name="connsiteY4" fmla="*/ 973305 h 976186"/>
                <a:gd name="connsiteX0" fmla="*/ 197928 w 499610"/>
                <a:gd name="connsiteY0" fmla="*/ 973305 h 976186"/>
                <a:gd name="connsiteX1" fmla="*/ 0 w 499610"/>
                <a:gd name="connsiteY1" fmla="*/ 11688 h 976186"/>
                <a:gd name="connsiteX2" fmla="*/ 499610 w 499610"/>
                <a:gd name="connsiteY2" fmla="*/ 0 h 976186"/>
                <a:gd name="connsiteX3" fmla="*/ 273339 w 499610"/>
                <a:gd name="connsiteY3" fmla="*/ 976186 h 976186"/>
                <a:gd name="connsiteX4" fmla="*/ 197928 w 499610"/>
                <a:gd name="connsiteY4" fmla="*/ 973305 h 976186"/>
                <a:gd name="connsiteX0" fmla="*/ 197928 w 499610"/>
                <a:gd name="connsiteY0" fmla="*/ 973305 h 976186"/>
                <a:gd name="connsiteX1" fmla="*/ 0 w 499610"/>
                <a:gd name="connsiteY1" fmla="*/ 11688 h 976186"/>
                <a:gd name="connsiteX2" fmla="*/ 499610 w 499610"/>
                <a:gd name="connsiteY2" fmla="*/ 0 h 976186"/>
                <a:gd name="connsiteX3" fmla="*/ 273339 w 499610"/>
                <a:gd name="connsiteY3" fmla="*/ 976186 h 976186"/>
                <a:gd name="connsiteX4" fmla="*/ 197928 w 499610"/>
                <a:gd name="connsiteY4" fmla="*/ 973305 h 976186"/>
                <a:gd name="connsiteX0" fmla="*/ 197928 w 499610"/>
                <a:gd name="connsiteY0" fmla="*/ 973305 h 976186"/>
                <a:gd name="connsiteX1" fmla="*/ 0 w 499610"/>
                <a:gd name="connsiteY1" fmla="*/ 11688 h 976186"/>
                <a:gd name="connsiteX2" fmla="*/ 499610 w 499610"/>
                <a:gd name="connsiteY2" fmla="*/ 0 h 976186"/>
                <a:gd name="connsiteX3" fmla="*/ 273339 w 499610"/>
                <a:gd name="connsiteY3" fmla="*/ 976186 h 976186"/>
                <a:gd name="connsiteX4" fmla="*/ 197928 w 499610"/>
                <a:gd name="connsiteY4" fmla="*/ 973305 h 976186"/>
                <a:gd name="connsiteX0" fmla="*/ 197928 w 503138"/>
                <a:gd name="connsiteY0" fmla="*/ 961687 h 964568"/>
                <a:gd name="connsiteX1" fmla="*/ 0 w 503138"/>
                <a:gd name="connsiteY1" fmla="*/ 70 h 964568"/>
                <a:gd name="connsiteX2" fmla="*/ 503138 w 503138"/>
                <a:gd name="connsiteY2" fmla="*/ 154187 h 964568"/>
                <a:gd name="connsiteX3" fmla="*/ 273339 w 503138"/>
                <a:gd name="connsiteY3" fmla="*/ 964568 h 964568"/>
                <a:gd name="connsiteX4" fmla="*/ 197928 w 503138"/>
                <a:gd name="connsiteY4" fmla="*/ 961687 h 964568"/>
                <a:gd name="connsiteX0" fmla="*/ 201456 w 506666"/>
                <a:gd name="connsiteY0" fmla="*/ 807500 h 810381"/>
                <a:gd name="connsiteX1" fmla="*/ 0 w 506666"/>
                <a:gd name="connsiteY1" fmla="*/ 15216 h 810381"/>
                <a:gd name="connsiteX2" fmla="*/ 506666 w 506666"/>
                <a:gd name="connsiteY2" fmla="*/ 0 h 810381"/>
                <a:gd name="connsiteX3" fmla="*/ 276867 w 506666"/>
                <a:gd name="connsiteY3" fmla="*/ 810381 h 810381"/>
                <a:gd name="connsiteX4" fmla="*/ 201456 w 506666"/>
                <a:gd name="connsiteY4" fmla="*/ 807500 h 810381"/>
                <a:gd name="connsiteX0" fmla="*/ 201456 w 506666"/>
                <a:gd name="connsiteY0" fmla="*/ 807500 h 811593"/>
                <a:gd name="connsiteX1" fmla="*/ 0 w 506666"/>
                <a:gd name="connsiteY1" fmla="*/ 15216 h 811593"/>
                <a:gd name="connsiteX2" fmla="*/ 506666 w 506666"/>
                <a:gd name="connsiteY2" fmla="*/ 0 h 811593"/>
                <a:gd name="connsiteX3" fmla="*/ 276867 w 506666"/>
                <a:gd name="connsiteY3" fmla="*/ 810381 h 811593"/>
                <a:gd name="connsiteX4" fmla="*/ 201456 w 506666"/>
                <a:gd name="connsiteY4" fmla="*/ 807500 h 811593"/>
                <a:gd name="connsiteX0" fmla="*/ 135576 w 506666"/>
                <a:gd name="connsiteY0" fmla="*/ 818480 h 818480"/>
                <a:gd name="connsiteX1" fmla="*/ 0 w 506666"/>
                <a:gd name="connsiteY1" fmla="*/ 15216 h 818480"/>
                <a:gd name="connsiteX2" fmla="*/ 506666 w 506666"/>
                <a:gd name="connsiteY2" fmla="*/ 0 h 818480"/>
                <a:gd name="connsiteX3" fmla="*/ 276867 w 506666"/>
                <a:gd name="connsiteY3" fmla="*/ 810381 h 818480"/>
                <a:gd name="connsiteX4" fmla="*/ 135576 w 506666"/>
                <a:gd name="connsiteY4" fmla="*/ 818480 h 818480"/>
                <a:gd name="connsiteX0" fmla="*/ 135576 w 506666"/>
                <a:gd name="connsiteY0" fmla="*/ 818480 h 818480"/>
                <a:gd name="connsiteX1" fmla="*/ 0 w 506666"/>
                <a:gd name="connsiteY1" fmla="*/ 15216 h 818480"/>
                <a:gd name="connsiteX2" fmla="*/ 506666 w 506666"/>
                <a:gd name="connsiteY2" fmla="*/ 0 h 818480"/>
                <a:gd name="connsiteX3" fmla="*/ 331766 w 506666"/>
                <a:gd name="connsiteY3" fmla="*/ 803061 h 818480"/>
                <a:gd name="connsiteX4" fmla="*/ 135576 w 506666"/>
                <a:gd name="connsiteY4" fmla="*/ 818480 h 818480"/>
                <a:gd name="connsiteX0" fmla="*/ 135576 w 506666"/>
                <a:gd name="connsiteY0" fmla="*/ 818480 h 818480"/>
                <a:gd name="connsiteX1" fmla="*/ 0 w 506666"/>
                <a:gd name="connsiteY1" fmla="*/ 15216 h 818480"/>
                <a:gd name="connsiteX2" fmla="*/ 506666 w 506666"/>
                <a:gd name="connsiteY2" fmla="*/ 0 h 818480"/>
                <a:gd name="connsiteX3" fmla="*/ 331766 w 506666"/>
                <a:gd name="connsiteY3" fmla="*/ 803061 h 818480"/>
                <a:gd name="connsiteX4" fmla="*/ 135576 w 506666"/>
                <a:gd name="connsiteY4" fmla="*/ 818480 h 818480"/>
                <a:gd name="connsiteX0" fmla="*/ 135576 w 506666"/>
                <a:gd name="connsiteY0" fmla="*/ 818480 h 818480"/>
                <a:gd name="connsiteX1" fmla="*/ 0 w 506666"/>
                <a:gd name="connsiteY1" fmla="*/ 15216 h 818480"/>
                <a:gd name="connsiteX2" fmla="*/ 506666 w 506666"/>
                <a:gd name="connsiteY2" fmla="*/ 0 h 818480"/>
                <a:gd name="connsiteX3" fmla="*/ 331766 w 506666"/>
                <a:gd name="connsiteY3" fmla="*/ 803061 h 818480"/>
                <a:gd name="connsiteX4" fmla="*/ 135576 w 506666"/>
                <a:gd name="connsiteY4" fmla="*/ 818480 h 818480"/>
                <a:gd name="connsiteX0" fmla="*/ 135576 w 506666"/>
                <a:gd name="connsiteY0" fmla="*/ 818480 h 818480"/>
                <a:gd name="connsiteX1" fmla="*/ 0 w 506666"/>
                <a:gd name="connsiteY1" fmla="*/ 7896 h 818480"/>
                <a:gd name="connsiteX2" fmla="*/ 506666 w 506666"/>
                <a:gd name="connsiteY2" fmla="*/ 0 h 818480"/>
                <a:gd name="connsiteX3" fmla="*/ 331766 w 506666"/>
                <a:gd name="connsiteY3" fmla="*/ 803061 h 818480"/>
                <a:gd name="connsiteX4" fmla="*/ 135576 w 506666"/>
                <a:gd name="connsiteY4" fmla="*/ 818480 h 818480"/>
                <a:gd name="connsiteX0" fmla="*/ 135576 w 506666"/>
                <a:gd name="connsiteY0" fmla="*/ 818480 h 818480"/>
                <a:gd name="connsiteX1" fmla="*/ 0 w 506666"/>
                <a:gd name="connsiteY1" fmla="*/ 7896 h 818480"/>
                <a:gd name="connsiteX2" fmla="*/ 506666 w 506666"/>
                <a:gd name="connsiteY2" fmla="*/ 0 h 818480"/>
                <a:gd name="connsiteX3" fmla="*/ 331766 w 506666"/>
                <a:gd name="connsiteY3" fmla="*/ 803061 h 818480"/>
                <a:gd name="connsiteX4" fmla="*/ 135576 w 506666"/>
                <a:gd name="connsiteY4" fmla="*/ 818480 h 818480"/>
                <a:gd name="connsiteX0" fmla="*/ 45472 w 559302"/>
                <a:gd name="connsiteY0" fmla="*/ 807500 h 807500"/>
                <a:gd name="connsiteX1" fmla="*/ 52636 w 559302"/>
                <a:gd name="connsiteY1" fmla="*/ 7896 h 807500"/>
                <a:gd name="connsiteX2" fmla="*/ 559302 w 559302"/>
                <a:gd name="connsiteY2" fmla="*/ 0 h 807500"/>
                <a:gd name="connsiteX3" fmla="*/ 384402 w 559302"/>
                <a:gd name="connsiteY3" fmla="*/ 803061 h 807500"/>
                <a:gd name="connsiteX4" fmla="*/ 45472 w 559302"/>
                <a:gd name="connsiteY4" fmla="*/ 807500 h 807500"/>
                <a:gd name="connsiteX0" fmla="*/ 21974 w 535804"/>
                <a:gd name="connsiteY0" fmla="*/ 807500 h 807500"/>
                <a:gd name="connsiteX1" fmla="*/ 29138 w 535804"/>
                <a:gd name="connsiteY1" fmla="*/ 7896 h 807500"/>
                <a:gd name="connsiteX2" fmla="*/ 535804 w 535804"/>
                <a:gd name="connsiteY2" fmla="*/ 0 h 807500"/>
                <a:gd name="connsiteX3" fmla="*/ 360904 w 535804"/>
                <a:gd name="connsiteY3" fmla="*/ 803061 h 807500"/>
                <a:gd name="connsiteX4" fmla="*/ 21974 w 535804"/>
                <a:gd name="connsiteY4" fmla="*/ 807500 h 807500"/>
                <a:gd name="connsiteX0" fmla="*/ 128256 w 506666"/>
                <a:gd name="connsiteY0" fmla="*/ 829461 h 829461"/>
                <a:gd name="connsiteX1" fmla="*/ 0 w 506666"/>
                <a:gd name="connsiteY1" fmla="*/ 7896 h 829461"/>
                <a:gd name="connsiteX2" fmla="*/ 506666 w 506666"/>
                <a:gd name="connsiteY2" fmla="*/ 0 h 829461"/>
                <a:gd name="connsiteX3" fmla="*/ 331766 w 506666"/>
                <a:gd name="connsiteY3" fmla="*/ 803061 h 829461"/>
                <a:gd name="connsiteX4" fmla="*/ 128256 w 506666"/>
                <a:gd name="connsiteY4" fmla="*/ 829461 h 829461"/>
                <a:gd name="connsiteX0" fmla="*/ 128256 w 506666"/>
                <a:gd name="connsiteY0" fmla="*/ 829461 h 829461"/>
                <a:gd name="connsiteX1" fmla="*/ 0 w 506666"/>
                <a:gd name="connsiteY1" fmla="*/ 7896 h 829461"/>
                <a:gd name="connsiteX2" fmla="*/ 506666 w 506666"/>
                <a:gd name="connsiteY2" fmla="*/ 0 h 829461"/>
                <a:gd name="connsiteX3" fmla="*/ 331766 w 506666"/>
                <a:gd name="connsiteY3" fmla="*/ 803061 h 829461"/>
                <a:gd name="connsiteX4" fmla="*/ 128256 w 506666"/>
                <a:gd name="connsiteY4" fmla="*/ 829461 h 829461"/>
                <a:gd name="connsiteX0" fmla="*/ 128256 w 506666"/>
                <a:gd name="connsiteY0" fmla="*/ 829461 h 829461"/>
                <a:gd name="connsiteX1" fmla="*/ 0 w 506666"/>
                <a:gd name="connsiteY1" fmla="*/ 7896 h 829461"/>
                <a:gd name="connsiteX2" fmla="*/ 506666 w 506666"/>
                <a:gd name="connsiteY2" fmla="*/ 0 h 829461"/>
                <a:gd name="connsiteX3" fmla="*/ 331766 w 506666"/>
                <a:gd name="connsiteY3" fmla="*/ 803061 h 829461"/>
                <a:gd name="connsiteX4" fmla="*/ 128256 w 506666"/>
                <a:gd name="connsiteY4" fmla="*/ 829461 h 829461"/>
                <a:gd name="connsiteX0" fmla="*/ 128256 w 506666"/>
                <a:gd name="connsiteY0" fmla="*/ 829461 h 830473"/>
                <a:gd name="connsiteX1" fmla="*/ 0 w 506666"/>
                <a:gd name="connsiteY1" fmla="*/ 7896 h 830473"/>
                <a:gd name="connsiteX2" fmla="*/ 506666 w 506666"/>
                <a:gd name="connsiteY2" fmla="*/ 0 h 830473"/>
                <a:gd name="connsiteX3" fmla="*/ 331766 w 506666"/>
                <a:gd name="connsiteY3" fmla="*/ 828681 h 830473"/>
                <a:gd name="connsiteX4" fmla="*/ 128256 w 506666"/>
                <a:gd name="connsiteY4" fmla="*/ 829461 h 830473"/>
                <a:gd name="connsiteX0" fmla="*/ 128256 w 506666"/>
                <a:gd name="connsiteY0" fmla="*/ 829461 h 830473"/>
                <a:gd name="connsiteX1" fmla="*/ 0 w 506666"/>
                <a:gd name="connsiteY1" fmla="*/ 7896 h 830473"/>
                <a:gd name="connsiteX2" fmla="*/ 506666 w 506666"/>
                <a:gd name="connsiteY2" fmla="*/ 0 h 830473"/>
                <a:gd name="connsiteX3" fmla="*/ 331766 w 506666"/>
                <a:gd name="connsiteY3" fmla="*/ 828681 h 830473"/>
                <a:gd name="connsiteX4" fmla="*/ 128256 w 506666"/>
                <a:gd name="connsiteY4" fmla="*/ 829461 h 830473"/>
                <a:gd name="connsiteX0" fmla="*/ 128256 w 506666"/>
                <a:gd name="connsiteY0" fmla="*/ 821565 h 822577"/>
                <a:gd name="connsiteX1" fmla="*/ 0 w 506666"/>
                <a:gd name="connsiteY1" fmla="*/ 0 h 822577"/>
                <a:gd name="connsiteX2" fmla="*/ 506666 w 506666"/>
                <a:gd name="connsiteY2" fmla="*/ 255115 h 822577"/>
                <a:gd name="connsiteX3" fmla="*/ 331766 w 506666"/>
                <a:gd name="connsiteY3" fmla="*/ 820785 h 822577"/>
                <a:gd name="connsiteX4" fmla="*/ 128256 w 506666"/>
                <a:gd name="connsiteY4" fmla="*/ 821565 h 822577"/>
                <a:gd name="connsiteX0" fmla="*/ 128256 w 506666"/>
                <a:gd name="connsiteY0" fmla="*/ 821565 h 822577"/>
                <a:gd name="connsiteX1" fmla="*/ 0 w 506666"/>
                <a:gd name="connsiteY1" fmla="*/ 0 h 822577"/>
                <a:gd name="connsiteX2" fmla="*/ 506666 w 506666"/>
                <a:gd name="connsiteY2" fmla="*/ 255115 h 822577"/>
                <a:gd name="connsiteX3" fmla="*/ 331766 w 506666"/>
                <a:gd name="connsiteY3" fmla="*/ 820785 h 822577"/>
                <a:gd name="connsiteX4" fmla="*/ 128256 w 506666"/>
                <a:gd name="connsiteY4" fmla="*/ 821565 h 822577"/>
                <a:gd name="connsiteX0" fmla="*/ 128256 w 506666"/>
                <a:gd name="connsiteY0" fmla="*/ 821565 h 822577"/>
                <a:gd name="connsiteX1" fmla="*/ 0 w 506666"/>
                <a:gd name="connsiteY1" fmla="*/ 0 h 822577"/>
                <a:gd name="connsiteX2" fmla="*/ 506666 w 506666"/>
                <a:gd name="connsiteY2" fmla="*/ 255115 h 822577"/>
                <a:gd name="connsiteX3" fmla="*/ 331766 w 506666"/>
                <a:gd name="connsiteY3" fmla="*/ 820785 h 822577"/>
                <a:gd name="connsiteX4" fmla="*/ 128256 w 506666"/>
                <a:gd name="connsiteY4" fmla="*/ 821565 h 822577"/>
                <a:gd name="connsiteX0" fmla="*/ 135770 w 514180"/>
                <a:gd name="connsiteY0" fmla="*/ 577341 h 578353"/>
                <a:gd name="connsiteX1" fmla="*/ 0 w 514180"/>
                <a:gd name="connsiteY1" fmla="*/ 0 h 578353"/>
                <a:gd name="connsiteX2" fmla="*/ 514180 w 514180"/>
                <a:gd name="connsiteY2" fmla="*/ 10891 h 578353"/>
                <a:gd name="connsiteX3" fmla="*/ 339280 w 514180"/>
                <a:gd name="connsiteY3" fmla="*/ 576561 h 578353"/>
                <a:gd name="connsiteX4" fmla="*/ 135770 w 514180"/>
                <a:gd name="connsiteY4" fmla="*/ 577341 h 578353"/>
                <a:gd name="connsiteX0" fmla="*/ 135770 w 514180"/>
                <a:gd name="connsiteY0" fmla="*/ 577341 h 578353"/>
                <a:gd name="connsiteX1" fmla="*/ 0 w 514180"/>
                <a:gd name="connsiteY1" fmla="*/ 0 h 578353"/>
                <a:gd name="connsiteX2" fmla="*/ 514180 w 514180"/>
                <a:gd name="connsiteY2" fmla="*/ 10891 h 578353"/>
                <a:gd name="connsiteX3" fmla="*/ 339280 w 514180"/>
                <a:gd name="connsiteY3" fmla="*/ 576561 h 578353"/>
                <a:gd name="connsiteX4" fmla="*/ 135770 w 514180"/>
                <a:gd name="connsiteY4" fmla="*/ 577341 h 578353"/>
                <a:gd name="connsiteX0" fmla="*/ 135770 w 514180"/>
                <a:gd name="connsiteY0" fmla="*/ 577341 h 578353"/>
                <a:gd name="connsiteX1" fmla="*/ 0 w 514180"/>
                <a:gd name="connsiteY1" fmla="*/ 0 h 578353"/>
                <a:gd name="connsiteX2" fmla="*/ 514180 w 514180"/>
                <a:gd name="connsiteY2" fmla="*/ 10891 h 578353"/>
                <a:gd name="connsiteX3" fmla="*/ 339280 w 514180"/>
                <a:gd name="connsiteY3" fmla="*/ 576561 h 578353"/>
                <a:gd name="connsiteX4" fmla="*/ 135770 w 514180"/>
                <a:gd name="connsiteY4" fmla="*/ 577341 h 578353"/>
                <a:gd name="connsiteX0" fmla="*/ 135770 w 514180"/>
                <a:gd name="connsiteY0" fmla="*/ 577341 h 577341"/>
                <a:gd name="connsiteX1" fmla="*/ 0 w 514180"/>
                <a:gd name="connsiteY1" fmla="*/ 0 h 577341"/>
                <a:gd name="connsiteX2" fmla="*/ 514180 w 514180"/>
                <a:gd name="connsiteY2" fmla="*/ 10891 h 577341"/>
                <a:gd name="connsiteX3" fmla="*/ 404259 w 514180"/>
                <a:gd name="connsiteY3" fmla="*/ 386400 h 577341"/>
                <a:gd name="connsiteX4" fmla="*/ 135770 w 514180"/>
                <a:gd name="connsiteY4" fmla="*/ 577341 h 577341"/>
                <a:gd name="connsiteX0" fmla="*/ 100781 w 514180"/>
                <a:gd name="connsiteY0" fmla="*/ 432218 h 432218"/>
                <a:gd name="connsiteX1" fmla="*/ 0 w 514180"/>
                <a:gd name="connsiteY1" fmla="*/ 0 h 432218"/>
                <a:gd name="connsiteX2" fmla="*/ 514180 w 514180"/>
                <a:gd name="connsiteY2" fmla="*/ 10891 h 432218"/>
                <a:gd name="connsiteX3" fmla="*/ 404259 w 514180"/>
                <a:gd name="connsiteY3" fmla="*/ 386400 h 432218"/>
                <a:gd name="connsiteX4" fmla="*/ 100781 w 514180"/>
                <a:gd name="connsiteY4" fmla="*/ 432218 h 432218"/>
                <a:gd name="connsiteX0" fmla="*/ 100781 w 514180"/>
                <a:gd name="connsiteY0" fmla="*/ 432218 h 432218"/>
                <a:gd name="connsiteX1" fmla="*/ 0 w 514180"/>
                <a:gd name="connsiteY1" fmla="*/ 0 h 432218"/>
                <a:gd name="connsiteX2" fmla="*/ 514180 w 514180"/>
                <a:gd name="connsiteY2" fmla="*/ 10891 h 432218"/>
                <a:gd name="connsiteX3" fmla="*/ 404259 w 514180"/>
                <a:gd name="connsiteY3" fmla="*/ 386400 h 432218"/>
                <a:gd name="connsiteX4" fmla="*/ 100781 w 514180"/>
                <a:gd name="connsiteY4" fmla="*/ 432218 h 432218"/>
                <a:gd name="connsiteX0" fmla="*/ 100781 w 514180"/>
                <a:gd name="connsiteY0" fmla="*/ 402193 h 402193"/>
                <a:gd name="connsiteX1" fmla="*/ 0 w 514180"/>
                <a:gd name="connsiteY1" fmla="*/ 0 h 402193"/>
                <a:gd name="connsiteX2" fmla="*/ 514180 w 514180"/>
                <a:gd name="connsiteY2" fmla="*/ 10891 h 402193"/>
                <a:gd name="connsiteX3" fmla="*/ 404259 w 514180"/>
                <a:gd name="connsiteY3" fmla="*/ 386400 h 402193"/>
                <a:gd name="connsiteX4" fmla="*/ 100781 w 514180"/>
                <a:gd name="connsiteY4" fmla="*/ 402193 h 402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4180" h="402193">
                  <a:moveTo>
                    <a:pt x="100781" y="402193"/>
                  </a:moveTo>
                  <a:cubicBezTo>
                    <a:pt x="60584" y="194221"/>
                    <a:pt x="96631" y="442038"/>
                    <a:pt x="0" y="0"/>
                  </a:cubicBezTo>
                  <a:lnTo>
                    <a:pt x="514180" y="10891"/>
                  </a:lnTo>
                  <a:cubicBezTo>
                    <a:pt x="417353" y="348331"/>
                    <a:pt x="491637" y="89943"/>
                    <a:pt x="404259" y="386400"/>
                  </a:cubicBezTo>
                  <a:cubicBezTo>
                    <a:pt x="357814" y="390704"/>
                    <a:pt x="168880" y="400727"/>
                    <a:pt x="100781" y="402193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lumMod val="95000"/>
                    <a:alpha val="55000"/>
                  </a:srgbClr>
                </a:gs>
                <a:gs pos="100000">
                  <a:srgbClr val="FFFFFF">
                    <a:lumMod val="75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FFFFFF">
                  <a:lumMod val="75000"/>
                </a:srgbClr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931" name="Freeform 930">
              <a:extLst>
                <a:ext uri="{FF2B5EF4-FFF2-40B4-BE49-F238E27FC236}">
                  <a16:creationId xmlns:a16="http://schemas.microsoft.com/office/drawing/2014/main" id="{E78920D8-D684-1642-B41B-2CC538B9202E}"/>
                </a:ext>
              </a:extLst>
            </p:cNvPr>
            <p:cNvSpPr/>
            <p:nvPr/>
          </p:nvSpPr>
          <p:spPr>
            <a:xfrm>
              <a:off x="3561391" y="5433701"/>
              <a:ext cx="573087" cy="1015848"/>
            </a:xfrm>
            <a:custGeom>
              <a:avLst/>
              <a:gdLst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418712 w 1040633"/>
                <a:gd name="connsiteY4" fmla="*/ 1189324 h 1219697"/>
                <a:gd name="connsiteX5" fmla="*/ 139870 w 1040633"/>
                <a:gd name="connsiteY5" fmla="*/ 1191723 h 1219697"/>
                <a:gd name="connsiteX0" fmla="*/ 139870 w 1040633"/>
                <a:gd name="connsiteY0" fmla="*/ 1191723 h 1355926"/>
                <a:gd name="connsiteX1" fmla="*/ 0 w 1040633"/>
                <a:gd name="connsiteY1" fmla="*/ 0 h 1355926"/>
                <a:gd name="connsiteX2" fmla="*/ 1040633 w 1040633"/>
                <a:gd name="connsiteY2" fmla="*/ 16785 h 1355926"/>
                <a:gd name="connsiteX3" fmla="*/ 833625 w 1040633"/>
                <a:gd name="connsiteY3" fmla="*/ 1219697 h 1355926"/>
                <a:gd name="connsiteX4" fmla="*/ 139870 w 1040633"/>
                <a:gd name="connsiteY4" fmla="*/ 1191723 h 1355926"/>
                <a:gd name="connsiteX0" fmla="*/ 139870 w 1040633"/>
                <a:gd name="connsiteY0" fmla="*/ 1191723 h 1289901"/>
                <a:gd name="connsiteX1" fmla="*/ 0 w 1040633"/>
                <a:gd name="connsiteY1" fmla="*/ 0 h 1289901"/>
                <a:gd name="connsiteX2" fmla="*/ 1040633 w 1040633"/>
                <a:gd name="connsiteY2" fmla="*/ 16785 h 1289901"/>
                <a:gd name="connsiteX3" fmla="*/ 833625 w 1040633"/>
                <a:gd name="connsiteY3" fmla="*/ 1219697 h 1289901"/>
                <a:gd name="connsiteX4" fmla="*/ 139870 w 1040633"/>
                <a:gd name="connsiteY4" fmla="*/ 1191723 h 1289901"/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" fmla="*/ 139870 w 1040633"/>
                <a:gd name="connsiteY0" fmla="*/ 1191723 h 1191723"/>
                <a:gd name="connsiteX1" fmla="*/ 0 w 1040633"/>
                <a:gd name="connsiteY1" fmla="*/ 0 h 1191723"/>
                <a:gd name="connsiteX2" fmla="*/ 1040633 w 1040633"/>
                <a:gd name="connsiteY2" fmla="*/ 16785 h 1191723"/>
                <a:gd name="connsiteX3" fmla="*/ 671988 w 1040633"/>
                <a:gd name="connsiteY3" fmla="*/ 1158121 h 1191723"/>
                <a:gd name="connsiteX4" fmla="*/ 139870 w 1040633"/>
                <a:gd name="connsiteY4" fmla="*/ 1191723 h 1191723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1040633"/>
                <a:gd name="connsiteY0" fmla="*/ 1160935 h 1160935"/>
                <a:gd name="connsiteX1" fmla="*/ 0 w 1040633"/>
                <a:gd name="connsiteY1" fmla="*/ 0 h 1160935"/>
                <a:gd name="connsiteX2" fmla="*/ 1040633 w 1040633"/>
                <a:gd name="connsiteY2" fmla="*/ 16785 h 1160935"/>
                <a:gd name="connsiteX3" fmla="*/ 671988 w 1040633"/>
                <a:gd name="connsiteY3" fmla="*/ 1158121 h 1160935"/>
                <a:gd name="connsiteX4" fmla="*/ 363082 w 1040633"/>
                <a:gd name="connsiteY4" fmla="*/ 1160935 h 1160935"/>
                <a:gd name="connsiteX0" fmla="*/ 363082 w 778664"/>
                <a:gd name="connsiteY0" fmla="*/ 1160935 h 1160935"/>
                <a:gd name="connsiteX1" fmla="*/ 0 w 778664"/>
                <a:gd name="connsiteY1" fmla="*/ 0 h 1160935"/>
                <a:gd name="connsiteX2" fmla="*/ 778664 w 778664"/>
                <a:gd name="connsiteY2" fmla="*/ 130682 h 1160935"/>
                <a:gd name="connsiteX3" fmla="*/ 671988 w 778664"/>
                <a:gd name="connsiteY3" fmla="*/ 1158121 h 1160935"/>
                <a:gd name="connsiteX4" fmla="*/ 363082 w 778664"/>
                <a:gd name="connsiteY4" fmla="*/ 1160935 h 1160935"/>
                <a:gd name="connsiteX0" fmla="*/ 363082 w 778664"/>
                <a:gd name="connsiteY0" fmla="*/ 1160935 h 1160935"/>
                <a:gd name="connsiteX1" fmla="*/ 0 w 778664"/>
                <a:gd name="connsiteY1" fmla="*/ 0 h 1160935"/>
                <a:gd name="connsiteX2" fmla="*/ 778664 w 778664"/>
                <a:gd name="connsiteY2" fmla="*/ 130682 h 1160935"/>
                <a:gd name="connsiteX3" fmla="*/ 694768 w 778664"/>
                <a:gd name="connsiteY3" fmla="*/ 1112562 h 1160935"/>
                <a:gd name="connsiteX4" fmla="*/ 363082 w 778664"/>
                <a:gd name="connsiteY4" fmla="*/ 1160935 h 1160935"/>
                <a:gd name="connsiteX0" fmla="*/ 363082 w 778664"/>
                <a:gd name="connsiteY0" fmla="*/ 1160935 h 1160935"/>
                <a:gd name="connsiteX1" fmla="*/ 0 w 778664"/>
                <a:gd name="connsiteY1" fmla="*/ 0 h 1160935"/>
                <a:gd name="connsiteX2" fmla="*/ 778664 w 778664"/>
                <a:gd name="connsiteY2" fmla="*/ 130682 h 1160935"/>
                <a:gd name="connsiteX3" fmla="*/ 694768 w 778664"/>
                <a:gd name="connsiteY3" fmla="*/ 1112562 h 1160935"/>
                <a:gd name="connsiteX4" fmla="*/ 363082 w 778664"/>
                <a:gd name="connsiteY4" fmla="*/ 1160935 h 1160935"/>
                <a:gd name="connsiteX0" fmla="*/ 397252 w 778664"/>
                <a:gd name="connsiteY0" fmla="*/ 1103987 h 1112562"/>
                <a:gd name="connsiteX1" fmla="*/ 0 w 778664"/>
                <a:gd name="connsiteY1" fmla="*/ 0 h 1112562"/>
                <a:gd name="connsiteX2" fmla="*/ 778664 w 778664"/>
                <a:gd name="connsiteY2" fmla="*/ 130682 h 1112562"/>
                <a:gd name="connsiteX3" fmla="*/ 694768 w 778664"/>
                <a:gd name="connsiteY3" fmla="*/ 1112562 h 1112562"/>
                <a:gd name="connsiteX4" fmla="*/ 397252 w 778664"/>
                <a:gd name="connsiteY4" fmla="*/ 1103987 h 1112562"/>
                <a:gd name="connsiteX0" fmla="*/ 397252 w 778664"/>
                <a:gd name="connsiteY0" fmla="*/ 1103987 h 1112562"/>
                <a:gd name="connsiteX1" fmla="*/ 0 w 778664"/>
                <a:gd name="connsiteY1" fmla="*/ 0 h 1112562"/>
                <a:gd name="connsiteX2" fmla="*/ 778664 w 778664"/>
                <a:gd name="connsiteY2" fmla="*/ 130682 h 1112562"/>
                <a:gd name="connsiteX3" fmla="*/ 694768 w 778664"/>
                <a:gd name="connsiteY3" fmla="*/ 1112562 h 1112562"/>
                <a:gd name="connsiteX4" fmla="*/ 397252 w 778664"/>
                <a:gd name="connsiteY4" fmla="*/ 1103987 h 1112562"/>
                <a:gd name="connsiteX0" fmla="*/ 397252 w 778664"/>
                <a:gd name="connsiteY0" fmla="*/ 1103987 h 1112562"/>
                <a:gd name="connsiteX1" fmla="*/ 0 w 778664"/>
                <a:gd name="connsiteY1" fmla="*/ 0 h 1112562"/>
                <a:gd name="connsiteX2" fmla="*/ 778664 w 778664"/>
                <a:gd name="connsiteY2" fmla="*/ 130682 h 1112562"/>
                <a:gd name="connsiteX3" fmla="*/ 694768 w 778664"/>
                <a:gd name="connsiteY3" fmla="*/ 1112562 h 1112562"/>
                <a:gd name="connsiteX4" fmla="*/ 397252 w 778664"/>
                <a:gd name="connsiteY4" fmla="*/ 1103987 h 1112562"/>
                <a:gd name="connsiteX0" fmla="*/ 123893 w 505305"/>
                <a:gd name="connsiteY0" fmla="*/ 973305 h 981880"/>
                <a:gd name="connsiteX1" fmla="*/ 0 w 505305"/>
                <a:gd name="connsiteY1" fmla="*/ 28773 h 981880"/>
                <a:gd name="connsiteX2" fmla="*/ 505305 w 505305"/>
                <a:gd name="connsiteY2" fmla="*/ 0 h 981880"/>
                <a:gd name="connsiteX3" fmla="*/ 421409 w 505305"/>
                <a:gd name="connsiteY3" fmla="*/ 981880 h 981880"/>
                <a:gd name="connsiteX4" fmla="*/ 123893 w 505305"/>
                <a:gd name="connsiteY4" fmla="*/ 973305 h 981880"/>
                <a:gd name="connsiteX0" fmla="*/ 123893 w 505305"/>
                <a:gd name="connsiteY0" fmla="*/ 973305 h 981880"/>
                <a:gd name="connsiteX1" fmla="*/ 0 w 505305"/>
                <a:gd name="connsiteY1" fmla="*/ 28773 h 981880"/>
                <a:gd name="connsiteX2" fmla="*/ 505305 w 505305"/>
                <a:gd name="connsiteY2" fmla="*/ 0 h 981880"/>
                <a:gd name="connsiteX3" fmla="*/ 421409 w 505305"/>
                <a:gd name="connsiteY3" fmla="*/ 981880 h 981880"/>
                <a:gd name="connsiteX4" fmla="*/ 123893 w 505305"/>
                <a:gd name="connsiteY4" fmla="*/ 973305 h 981880"/>
                <a:gd name="connsiteX0" fmla="*/ 123893 w 505305"/>
                <a:gd name="connsiteY0" fmla="*/ 973305 h 981880"/>
                <a:gd name="connsiteX1" fmla="*/ 0 w 505305"/>
                <a:gd name="connsiteY1" fmla="*/ 28773 h 981880"/>
                <a:gd name="connsiteX2" fmla="*/ 505305 w 505305"/>
                <a:gd name="connsiteY2" fmla="*/ 0 h 981880"/>
                <a:gd name="connsiteX3" fmla="*/ 421409 w 505305"/>
                <a:gd name="connsiteY3" fmla="*/ 981880 h 981880"/>
                <a:gd name="connsiteX4" fmla="*/ 123893 w 505305"/>
                <a:gd name="connsiteY4" fmla="*/ 973305 h 981880"/>
                <a:gd name="connsiteX0" fmla="*/ 123893 w 505305"/>
                <a:gd name="connsiteY0" fmla="*/ 973305 h 981880"/>
                <a:gd name="connsiteX1" fmla="*/ 0 w 505305"/>
                <a:gd name="connsiteY1" fmla="*/ 28773 h 981880"/>
                <a:gd name="connsiteX2" fmla="*/ 505305 w 505305"/>
                <a:gd name="connsiteY2" fmla="*/ 0 h 981880"/>
                <a:gd name="connsiteX3" fmla="*/ 421409 w 505305"/>
                <a:gd name="connsiteY3" fmla="*/ 981880 h 981880"/>
                <a:gd name="connsiteX4" fmla="*/ 123893 w 505305"/>
                <a:gd name="connsiteY4" fmla="*/ 973305 h 981880"/>
                <a:gd name="connsiteX0" fmla="*/ 118198 w 499610"/>
                <a:gd name="connsiteY0" fmla="*/ 973305 h 981880"/>
                <a:gd name="connsiteX1" fmla="*/ 0 w 499610"/>
                <a:gd name="connsiteY1" fmla="*/ 11688 h 981880"/>
                <a:gd name="connsiteX2" fmla="*/ 499610 w 499610"/>
                <a:gd name="connsiteY2" fmla="*/ 0 h 981880"/>
                <a:gd name="connsiteX3" fmla="*/ 415714 w 499610"/>
                <a:gd name="connsiteY3" fmla="*/ 981880 h 981880"/>
                <a:gd name="connsiteX4" fmla="*/ 118198 w 499610"/>
                <a:gd name="connsiteY4" fmla="*/ 973305 h 981880"/>
                <a:gd name="connsiteX0" fmla="*/ 118198 w 499610"/>
                <a:gd name="connsiteY0" fmla="*/ 973305 h 981880"/>
                <a:gd name="connsiteX1" fmla="*/ 0 w 499610"/>
                <a:gd name="connsiteY1" fmla="*/ 11688 h 981880"/>
                <a:gd name="connsiteX2" fmla="*/ 499610 w 499610"/>
                <a:gd name="connsiteY2" fmla="*/ 0 h 981880"/>
                <a:gd name="connsiteX3" fmla="*/ 415714 w 499610"/>
                <a:gd name="connsiteY3" fmla="*/ 981880 h 981880"/>
                <a:gd name="connsiteX4" fmla="*/ 118198 w 499610"/>
                <a:gd name="connsiteY4" fmla="*/ 973305 h 981880"/>
                <a:gd name="connsiteX0" fmla="*/ 118198 w 499610"/>
                <a:gd name="connsiteY0" fmla="*/ 973305 h 981880"/>
                <a:gd name="connsiteX1" fmla="*/ 0 w 499610"/>
                <a:gd name="connsiteY1" fmla="*/ 11688 h 981880"/>
                <a:gd name="connsiteX2" fmla="*/ 499610 w 499610"/>
                <a:gd name="connsiteY2" fmla="*/ 0 h 981880"/>
                <a:gd name="connsiteX3" fmla="*/ 415714 w 499610"/>
                <a:gd name="connsiteY3" fmla="*/ 981880 h 981880"/>
                <a:gd name="connsiteX4" fmla="*/ 118198 w 499610"/>
                <a:gd name="connsiteY4" fmla="*/ 973305 h 981880"/>
                <a:gd name="connsiteX0" fmla="*/ 118198 w 499610"/>
                <a:gd name="connsiteY0" fmla="*/ 973305 h 981880"/>
                <a:gd name="connsiteX1" fmla="*/ 0 w 499610"/>
                <a:gd name="connsiteY1" fmla="*/ 11688 h 981880"/>
                <a:gd name="connsiteX2" fmla="*/ 499610 w 499610"/>
                <a:gd name="connsiteY2" fmla="*/ 0 h 981880"/>
                <a:gd name="connsiteX3" fmla="*/ 415714 w 499610"/>
                <a:gd name="connsiteY3" fmla="*/ 981880 h 981880"/>
                <a:gd name="connsiteX4" fmla="*/ 118198 w 499610"/>
                <a:gd name="connsiteY4" fmla="*/ 973305 h 981880"/>
                <a:gd name="connsiteX0" fmla="*/ 118198 w 499610"/>
                <a:gd name="connsiteY0" fmla="*/ 973305 h 981880"/>
                <a:gd name="connsiteX1" fmla="*/ 0 w 499610"/>
                <a:gd name="connsiteY1" fmla="*/ 11688 h 981880"/>
                <a:gd name="connsiteX2" fmla="*/ 499610 w 499610"/>
                <a:gd name="connsiteY2" fmla="*/ 0 h 981880"/>
                <a:gd name="connsiteX3" fmla="*/ 415714 w 499610"/>
                <a:gd name="connsiteY3" fmla="*/ 981880 h 981880"/>
                <a:gd name="connsiteX4" fmla="*/ 118198 w 499610"/>
                <a:gd name="connsiteY4" fmla="*/ 973305 h 981880"/>
                <a:gd name="connsiteX0" fmla="*/ 118198 w 499610"/>
                <a:gd name="connsiteY0" fmla="*/ 973305 h 976186"/>
                <a:gd name="connsiteX1" fmla="*/ 0 w 499610"/>
                <a:gd name="connsiteY1" fmla="*/ 11688 h 976186"/>
                <a:gd name="connsiteX2" fmla="*/ 499610 w 499610"/>
                <a:gd name="connsiteY2" fmla="*/ 0 h 976186"/>
                <a:gd name="connsiteX3" fmla="*/ 273339 w 499610"/>
                <a:gd name="connsiteY3" fmla="*/ 976186 h 976186"/>
                <a:gd name="connsiteX4" fmla="*/ 118198 w 499610"/>
                <a:gd name="connsiteY4" fmla="*/ 973305 h 976186"/>
                <a:gd name="connsiteX0" fmla="*/ 118198 w 499610"/>
                <a:gd name="connsiteY0" fmla="*/ 973305 h 976186"/>
                <a:gd name="connsiteX1" fmla="*/ 0 w 499610"/>
                <a:gd name="connsiteY1" fmla="*/ 11688 h 976186"/>
                <a:gd name="connsiteX2" fmla="*/ 499610 w 499610"/>
                <a:gd name="connsiteY2" fmla="*/ 0 h 976186"/>
                <a:gd name="connsiteX3" fmla="*/ 273339 w 499610"/>
                <a:gd name="connsiteY3" fmla="*/ 976186 h 976186"/>
                <a:gd name="connsiteX4" fmla="*/ 118198 w 499610"/>
                <a:gd name="connsiteY4" fmla="*/ 973305 h 976186"/>
                <a:gd name="connsiteX0" fmla="*/ 197928 w 499610"/>
                <a:gd name="connsiteY0" fmla="*/ 973305 h 976186"/>
                <a:gd name="connsiteX1" fmla="*/ 0 w 499610"/>
                <a:gd name="connsiteY1" fmla="*/ 11688 h 976186"/>
                <a:gd name="connsiteX2" fmla="*/ 499610 w 499610"/>
                <a:gd name="connsiteY2" fmla="*/ 0 h 976186"/>
                <a:gd name="connsiteX3" fmla="*/ 273339 w 499610"/>
                <a:gd name="connsiteY3" fmla="*/ 976186 h 976186"/>
                <a:gd name="connsiteX4" fmla="*/ 197928 w 499610"/>
                <a:gd name="connsiteY4" fmla="*/ 973305 h 976186"/>
                <a:gd name="connsiteX0" fmla="*/ 197928 w 499610"/>
                <a:gd name="connsiteY0" fmla="*/ 973305 h 976186"/>
                <a:gd name="connsiteX1" fmla="*/ 0 w 499610"/>
                <a:gd name="connsiteY1" fmla="*/ 11688 h 976186"/>
                <a:gd name="connsiteX2" fmla="*/ 499610 w 499610"/>
                <a:gd name="connsiteY2" fmla="*/ 0 h 976186"/>
                <a:gd name="connsiteX3" fmla="*/ 273339 w 499610"/>
                <a:gd name="connsiteY3" fmla="*/ 976186 h 976186"/>
                <a:gd name="connsiteX4" fmla="*/ 197928 w 499610"/>
                <a:gd name="connsiteY4" fmla="*/ 973305 h 976186"/>
                <a:gd name="connsiteX0" fmla="*/ 197928 w 499610"/>
                <a:gd name="connsiteY0" fmla="*/ 973305 h 976186"/>
                <a:gd name="connsiteX1" fmla="*/ 0 w 499610"/>
                <a:gd name="connsiteY1" fmla="*/ 11688 h 976186"/>
                <a:gd name="connsiteX2" fmla="*/ 499610 w 499610"/>
                <a:gd name="connsiteY2" fmla="*/ 0 h 976186"/>
                <a:gd name="connsiteX3" fmla="*/ 273339 w 499610"/>
                <a:gd name="connsiteY3" fmla="*/ 976186 h 976186"/>
                <a:gd name="connsiteX4" fmla="*/ 197928 w 499610"/>
                <a:gd name="connsiteY4" fmla="*/ 973305 h 976186"/>
                <a:gd name="connsiteX0" fmla="*/ 197928 w 499610"/>
                <a:gd name="connsiteY0" fmla="*/ 973305 h 976186"/>
                <a:gd name="connsiteX1" fmla="*/ 0 w 499610"/>
                <a:gd name="connsiteY1" fmla="*/ 11688 h 976186"/>
                <a:gd name="connsiteX2" fmla="*/ 499610 w 499610"/>
                <a:gd name="connsiteY2" fmla="*/ 0 h 976186"/>
                <a:gd name="connsiteX3" fmla="*/ 273339 w 499610"/>
                <a:gd name="connsiteY3" fmla="*/ 976186 h 976186"/>
                <a:gd name="connsiteX4" fmla="*/ 197928 w 499610"/>
                <a:gd name="connsiteY4" fmla="*/ 973305 h 976186"/>
                <a:gd name="connsiteX0" fmla="*/ 197928 w 621064"/>
                <a:gd name="connsiteY0" fmla="*/ 973305 h 973305"/>
                <a:gd name="connsiteX1" fmla="*/ 0 w 621064"/>
                <a:gd name="connsiteY1" fmla="*/ 11688 h 973305"/>
                <a:gd name="connsiteX2" fmla="*/ 499610 w 621064"/>
                <a:gd name="connsiteY2" fmla="*/ 0 h 973305"/>
                <a:gd name="connsiteX3" fmla="*/ 558839 w 621064"/>
                <a:gd name="connsiteY3" fmla="*/ 754682 h 973305"/>
                <a:gd name="connsiteX4" fmla="*/ 197928 w 621064"/>
                <a:gd name="connsiteY4" fmla="*/ 973305 h 973305"/>
                <a:gd name="connsiteX0" fmla="*/ 197928 w 558839"/>
                <a:gd name="connsiteY0" fmla="*/ 973305 h 973305"/>
                <a:gd name="connsiteX1" fmla="*/ 0 w 558839"/>
                <a:gd name="connsiteY1" fmla="*/ 11688 h 973305"/>
                <a:gd name="connsiteX2" fmla="*/ 499610 w 558839"/>
                <a:gd name="connsiteY2" fmla="*/ 0 h 973305"/>
                <a:gd name="connsiteX3" fmla="*/ 558839 w 558839"/>
                <a:gd name="connsiteY3" fmla="*/ 754682 h 973305"/>
                <a:gd name="connsiteX4" fmla="*/ 197928 w 558839"/>
                <a:gd name="connsiteY4" fmla="*/ 973305 h 973305"/>
                <a:gd name="connsiteX0" fmla="*/ 197928 w 558839"/>
                <a:gd name="connsiteY0" fmla="*/ 973305 h 973305"/>
                <a:gd name="connsiteX1" fmla="*/ 0 w 558839"/>
                <a:gd name="connsiteY1" fmla="*/ 11688 h 973305"/>
                <a:gd name="connsiteX2" fmla="*/ 499610 w 558839"/>
                <a:gd name="connsiteY2" fmla="*/ 0 h 973305"/>
                <a:gd name="connsiteX3" fmla="*/ 558839 w 558839"/>
                <a:gd name="connsiteY3" fmla="*/ 754682 h 973305"/>
                <a:gd name="connsiteX4" fmla="*/ 197928 w 558839"/>
                <a:gd name="connsiteY4" fmla="*/ 973305 h 973305"/>
                <a:gd name="connsiteX0" fmla="*/ 370213 w 558839"/>
                <a:gd name="connsiteY0" fmla="*/ 796102 h 796102"/>
                <a:gd name="connsiteX1" fmla="*/ 0 w 558839"/>
                <a:gd name="connsiteY1" fmla="*/ 11688 h 796102"/>
                <a:gd name="connsiteX2" fmla="*/ 499610 w 558839"/>
                <a:gd name="connsiteY2" fmla="*/ 0 h 796102"/>
                <a:gd name="connsiteX3" fmla="*/ 558839 w 558839"/>
                <a:gd name="connsiteY3" fmla="*/ 754682 h 796102"/>
                <a:gd name="connsiteX4" fmla="*/ 370213 w 558839"/>
                <a:gd name="connsiteY4" fmla="*/ 796102 h 796102"/>
                <a:gd name="connsiteX0" fmla="*/ 370213 w 558839"/>
                <a:gd name="connsiteY0" fmla="*/ 796102 h 796102"/>
                <a:gd name="connsiteX1" fmla="*/ 0 w 558839"/>
                <a:gd name="connsiteY1" fmla="*/ 11688 h 796102"/>
                <a:gd name="connsiteX2" fmla="*/ 499610 w 558839"/>
                <a:gd name="connsiteY2" fmla="*/ 0 h 796102"/>
                <a:gd name="connsiteX3" fmla="*/ 558839 w 558839"/>
                <a:gd name="connsiteY3" fmla="*/ 754682 h 796102"/>
                <a:gd name="connsiteX4" fmla="*/ 370213 w 558839"/>
                <a:gd name="connsiteY4" fmla="*/ 796102 h 796102"/>
                <a:gd name="connsiteX0" fmla="*/ 370213 w 558839"/>
                <a:gd name="connsiteY0" fmla="*/ 796102 h 796102"/>
                <a:gd name="connsiteX1" fmla="*/ 0 w 558839"/>
                <a:gd name="connsiteY1" fmla="*/ 11688 h 796102"/>
                <a:gd name="connsiteX2" fmla="*/ 499610 w 558839"/>
                <a:gd name="connsiteY2" fmla="*/ 0 h 796102"/>
                <a:gd name="connsiteX3" fmla="*/ 558839 w 558839"/>
                <a:gd name="connsiteY3" fmla="*/ 754682 h 796102"/>
                <a:gd name="connsiteX4" fmla="*/ 370213 w 558839"/>
                <a:gd name="connsiteY4" fmla="*/ 796102 h 796102"/>
                <a:gd name="connsiteX0" fmla="*/ 370213 w 558839"/>
                <a:gd name="connsiteY0" fmla="*/ 1315828 h 1315828"/>
                <a:gd name="connsiteX1" fmla="*/ 0 w 558839"/>
                <a:gd name="connsiteY1" fmla="*/ 531414 h 1315828"/>
                <a:gd name="connsiteX2" fmla="*/ 506930 w 558839"/>
                <a:gd name="connsiteY2" fmla="*/ 0 h 1315828"/>
                <a:gd name="connsiteX3" fmla="*/ 558839 w 558839"/>
                <a:gd name="connsiteY3" fmla="*/ 1274408 h 1315828"/>
                <a:gd name="connsiteX4" fmla="*/ 370213 w 558839"/>
                <a:gd name="connsiteY4" fmla="*/ 1315828 h 1315828"/>
                <a:gd name="connsiteX0" fmla="*/ 384853 w 573479"/>
                <a:gd name="connsiteY0" fmla="*/ 1326654 h 1326654"/>
                <a:gd name="connsiteX1" fmla="*/ 0 w 573479"/>
                <a:gd name="connsiteY1" fmla="*/ 554 h 1326654"/>
                <a:gd name="connsiteX2" fmla="*/ 521570 w 573479"/>
                <a:gd name="connsiteY2" fmla="*/ 10826 h 1326654"/>
                <a:gd name="connsiteX3" fmla="*/ 573479 w 573479"/>
                <a:gd name="connsiteY3" fmla="*/ 1285234 h 1326654"/>
                <a:gd name="connsiteX4" fmla="*/ 384853 w 573479"/>
                <a:gd name="connsiteY4" fmla="*/ 1326654 h 1326654"/>
                <a:gd name="connsiteX0" fmla="*/ 384853 w 573479"/>
                <a:gd name="connsiteY0" fmla="*/ 1326654 h 1326654"/>
                <a:gd name="connsiteX1" fmla="*/ 0 w 573479"/>
                <a:gd name="connsiteY1" fmla="*/ 554 h 1326654"/>
                <a:gd name="connsiteX2" fmla="*/ 521570 w 573479"/>
                <a:gd name="connsiteY2" fmla="*/ 10826 h 1326654"/>
                <a:gd name="connsiteX3" fmla="*/ 573479 w 573479"/>
                <a:gd name="connsiteY3" fmla="*/ 1285234 h 1326654"/>
                <a:gd name="connsiteX4" fmla="*/ 384853 w 573479"/>
                <a:gd name="connsiteY4" fmla="*/ 1326654 h 1326654"/>
                <a:gd name="connsiteX0" fmla="*/ 384853 w 573479"/>
                <a:gd name="connsiteY0" fmla="*/ 1326654 h 1326654"/>
                <a:gd name="connsiteX1" fmla="*/ 0 w 573479"/>
                <a:gd name="connsiteY1" fmla="*/ 554 h 1326654"/>
                <a:gd name="connsiteX2" fmla="*/ 521570 w 573479"/>
                <a:gd name="connsiteY2" fmla="*/ 10826 h 1326654"/>
                <a:gd name="connsiteX3" fmla="*/ 573479 w 573479"/>
                <a:gd name="connsiteY3" fmla="*/ 1285234 h 1326654"/>
                <a:gd name="connsiteX4" fmla="*/ 384853 w 573479"/>
                <a:gd name="connsiteY4" fmla="*/ 1326654 h 1326654"/>
                <a:gd name="connsiteX0" fmla="*/ 384853 w 573479"/>
                <a:gd name="connsiteY0" fmla="*/ 1326654 h 1326654"/>
                <a:gd name="connsiteX1" fmla="*/ 0 w 573479"/>
                <a:gd name="connsiteY1" fmla="*/ 554 h 1326654"/>
                <a:gd name="connsiteX2" fmla="*/ 521570 w 573479"/>
                <a:gd name="connsiteY2" fmla="*/ 10826 h 1326654"/>
                <a:gd name="connsiteX3" fmla="*/ 573479 w 573479"/>
                <a:gd name="connsiteY3" fmla="*/ 1285234 h 1326654"/>
                <a:gd name="connsiteX4" fmla="*/ 384853 w 573479"/>
                <a:gd name="connsiteY4" fmla="*/ 1326654 h 1326654"/>
                <a:gd name="connsiteX0" fmla="*/ 384853 w 573479"/>
                <a:gd name="connsiteY0" fmla="*/ 1326654 h 1326654"/>
                <a:gd name="connsiteX1" fmla="*/ 0 w 573479"/>
                <a:gd name="connsiteY1" fmla="*/ 554 h 1326654"/>
                <a:gd name="connsiteX2" fmla="*/ 521570 w 573479"/>
                <a:gd name="connsiteY2" fmla="*/ 10826 h 1326654"/>
                <a:gd name="connsiteX3" fmla="*/ 573479 w 573479"/>
                <a:gd name="connsiteY3" fmla="*/ 1285234 h 1326654"/>
                <a:gd name="connsiteX4" fmla="*/ 384853 w 573479"/>
                <a:gd name="connsiteY4" fmla="*/ 1326654 h 1326654"/>
                <a:gd name="connsiteX0" fmla="*/ 384853 w 573479"/>
                <a:gd name="connsiteY0" fmla="*/ 1326654 h 1326654"/>
                <a:gd name="connsiteX1" fmla="*/ 0 w 573479"/>
                <a:gd name="connsiteY1" fmla="*/ 554 h 1326654"/>
                <a:gd name="connsiteX2" fmla="*/ 521570 w 573479"/>
                <a:gd name="connsiteY2" fmla="*/ 10826 h 1326654"/>
                <a:gd name="connsiteX3" fmla="*/ 573479 w 573479"/>
                <a:gd name="connsiteY3" fmla="*/ 1285234 h 1326654"/>
                <a:gd name="connsiteX4" fmla="*/ 384853 w 573479"/>
                <a:gd name="connsiteY4" fmla="*/ 1326654 h 1326654"/>
                <a:gd name="connsiteX0" fmla="*/ 384853 w 588119"/>
                <a:gd name="connsiteY0" fmla="*/ 1326654 h 1326654"/>
                <a:gd name="connsiteX1" fmla="*/ 0 w 588119"/>
                <a:gd name="connsiteY1" fmla="*/ 554 h 1326654"/>
                <a:gd name="connsiteX2" fmla="*/ 521570 w 588119"/>
                <a:gd name="connsiteY2" fmla="*/ 10826 h 1326654"/>
                <a:gd name="connsiteX3" fmla="*/ 588119 w 588119"/>
                <a:gd name="connsiteY3" fmla="*/ 1321835 h 1326654"/>
                <a:gd name="connsiteX4" fmla="*/ 384853 w 588119"/>
                <a:gd name="connsiteY4" fmla="*/ 1326654 h 1326654"/>
                <a:gd name="connsiteX0" fmla="*/ 384853 w 588119"/>
                <a:gd name="connsiteY0" fmla="*/ 1326654 h 1326654"/>
                <a:gd name="connsiteX1" fmla="*/ 0 w 588119"/>
                <a:gd name="connsiteY1" fmla="*/ 554 h 1326654"/>
                <a:gd name="connsiteX2" fmla="*/ 521570 w 588119"/>
                <a:gd name="connsiteY2" fmla="*/ 10826 h 1326654"/>
                <a:gd name="connsiteX3" fmla="*/ 588119 w 588119"/>
                <a:gd name="connsiteY3" fmla="*/ 1321835 h 1326654"/>
                <a:gd name="connsiteX4" fmla="*/ 384853 w 588119"/>
                <a:gd name="connsiteY4" fmla="*/ 1326654 h 1326654"/>
                <a:gd name="connsiteX0" fmla="*/ 384853 w 588119"/>
                <a:gd name="connsiteY0" fmla="*/ 1326148 h 1326148"/>
                <a:gd name="connsiteX1" fmla="*/ 0 w 588119"/>
                <a:gd name="connsiteY1" fmla="*/ 48 h 1326148"/>
                <a:gd name="connsiteX2" fmla="*/ 521570 w 588119"/>
                <a:gd name="connsiteY2" fmla="*/ 228243 h 1326148"/>
                <a:gd name="connsiteX3" fmla="*/ 588119 w 588119"/>
                <a:gd name="connsiteY3" fmla="*/ 1321329 h 1326148"/>
                <a:gd name="connsiteX4" fmla="*/ 384853 w 588119"/>
                <a:gd name="connsiteY4" fmla="*/ 1326148 h 1326148"/>
                <a:gd name="connsiteX0" fmla="*/ 384853 w 588119"/>
                <a:gd name="connsiteY0" fmla="*/ 1326148 h 1326148"/>
                <a:gd name="connsiteX1" fmla="*/ 0 w 588119"/>
                <a:gd name="connsiteY1" fmla="*/ 48 h 1326148"/>
                <a:gd name="connsiteX2" fmla="*/ 521570 w 588119"/>
                <a:gd name="connsiteY2" fmla="*/ 228243 h 1326148"/>
                <a:gd name="connsiteX3" fmla="*/ 588119 w 588119"/>
                <a:gd name="connsiteY3" fmla="*/ 1321329 h 1326148"/>
                <a:gd name="connsiteX4" fmla="*/ 384853 w 588119"/>
                <a:gd name="connsiteY4" fmla="*/ 1326148 h 1326148"/>
                <a:gd name="connsiteX0" fmla="*/ 384853 w 588119"/>
                <a:gd name="connsiteY0" fmla="*/ 1326148 h 1326148"/>
                <a:gd name="connsiteX1" fmla="*/ 0 w 588119"/>
                <a:gd name="connsiteY1" fmla="*/ 48 h 1326148"/>
                <a:gd name="connsiteX2" fmla="*/ 521570 w 588119"/>
                <a:gd name="connsiteY2" fmla="*/ 228243 h 1326148"/>
                <a:gd name="connsiteX3" fmla="*/ 588119 w 588119"/>
                <a:gd name="connsiteY3" fmla="*/ 1321329 h 1326148"/>
                <a:gd name="connsiteX4" fmla="*/ 384853 w 588119"/>
                <a:gd name="connsiteY4" fmla="*/ 1326148 h 1326148"/>
                <a:gd name="connsiteX0" fmla="*/ 366066 w 569332"/>
                <a:gd name="connsiteY0" fmla="*/ 1097905 h 1097905"/>
                <a:gd name="connsiteX1" fmla="*/ 0 w 569332"/>
                <a:gd name="connsiteY1" fmla="*/ 4757 h 1097905"/>
                <a:gd name="connsiteX2" fmla="*/ 502783 w 569332"/>
                <a:gd name="connsiteY2" fmla="*/ 0 h 1097905"/>
                <a:gd name="connsiteX3" fmla="*/ 569332 w 569332"/>
                <a:gd name="connsiteY3" fmla="*/ 1093086 h 1097905"/>
                <a:gd name="connsiteX4" fmla="*/ 366066 w 569332"/>
                <a:gd name="connsiteY4" fmla="*/ 1097905 h 1097905"/>
                <a:gd name="connsiteX0" fmla="*/ 366066 w 569332"/>
                <a:gd name="connsiteY0" fmla="*/ 1097905 h 1097905"/>
                <a:gd name="connsiteX1" fmla="*/ 0 w 569332"/>
                <a:gd name="connsiteY1" fmla="*/ 4757 h 1097905"/>
                <a:gd name="connsiteX2" fmla="*/ 502783 w 569332"/>
                <a:gd name="connsiteY2" fmla="*/ 0 h 1097905"/>
                <a:gd name="connsiteX3" fmla="*/ 569332 w 569332"/>
                <a:gd name="connsiteY3" fmla="*/ 1093086 h 1097905"/>
                <a:gd name="connsiteX4" fmla="*/ 366066 w 569332"/>
                <a:gd name="connsiteY4" fmla="*/ 1097905 h 1097905"/>
                <a:gd name="connsiteX0" fmla="*/ 366066 w 569332"/>
                <a:gd name="connsiteY0" fmla="*/ 1097905 h 1097905"/>
                <a:gd name="connsiteX1" fmla="*/ 0 w 569332"/>
                <a:gd name="connsiteY1" fmla="*/ 4757 h 1097905"/>
                <a:gd name="connsiteX2" fmla="*/ 502783 w 569332"/>
                <a:gd name="connsiteY2" fmla="*/ 0 h 1097905"/>
                <a:gd name="connsiteX3" fmla="*/ 569332 w 569332"/>
                <a:gd name="connsiteY3" fmla="*/ 1093086 h 1097905"/>
                <a:gd name="connsiteX4" fmla="*/ 366066 w 569332"/>
                <a:gd name="connsiteY4" fmla="*/ 1097905 h 1097905"/>
                <a:gd name="connsiteX0" fmla="*/ 366066 w 594113"/>
                <a:gd name="connsiteY0" fmla="*/ 1097905 h 1179971"/>
                <a:gd name="connsiteX1" fmla="*/ 0 w 594113"/>
                <a:gd name="connsiteY1" fmla="*/ 4757 h 1179971"/>
                <a:gd name="connsiteX2" fmla="*/ 502783 w 594113"/>
                <a:gd name="connsiteY2" fmla="*/ 0 h 1179971"/>
                <a:gd name="connsiteX3" fmla="*/ 594113 w 594113"/>
                <a:gd name="connsiteY3" fmla="*/ 1179818 h 1179971"/>
                <a:gd name="connsiteX4" fmla="*/ 366066 w 594113"/>
                <a:gd name="connsiteY4" fmla="*/ 1097905 h 1179971"/>
                <a:gd name="connsiteX0" fmla="*/ 403236 w 594113"/>
                <a:gd name="connsiteY0" fmla="*/ 1215612 h 1215612"/>
                <a:gd name="connsiteX1" fmla="*/ 0 w 594113"/>
                <a:gd name="connsiteY1" fmla="*/ 4757 h 1215612"/>
                <a:gd name="connsiteX2" fmla="*/ 502783 w 594113"/>
                <a:gd name="connsiteY2" fmla="*/ 0 h 1215612"/>
                <a:gd name="connsiteX3" fmla="*/ 594113 w 594113"/>
                <a:gd name="connsiteY3" fmla="*/ 1179818 h 1215612"/>
                <a:gd name="connsiteX4" fmla="*/ 403236 w 594113"/>
                <a:gd name="connsiteY4" fmla="*/ 1215612 h 1215612"/>
                <a:gd name="connsiteX0" fmla="*/ 403236 w 574100"/>
                <a:gd name="connsiteY0" fmla="*/ 1215612 h 1215612"/>
                <a:gd name="connsiteX1" fmla="*/ 0 w 574100"/>
                <a:gd name="connsiteY1" fmla="*/ 4757 h 1215612"/>
                <a:gd name="connsiteX2" fmla="*/ 502783 w 574100"/>
                <a:gd name="connsiteY2" fmla="*/ 0 h 1215612"/>
                <a:gd name="connsiteX3" fmla="*/ 574100 w 574100"/>
                <a:gd name="connsiteY3" fmla="*/ 1014877 h 1215612"/>
                <a:gd name="connsiteX4" fmla="*/ 403236 w 574100"/>
                <a:gd name="connsiteY4" fmla="*/ 1215612 h 1215612"/>
                <a:gd name="connsiteX0" fmla="*/ 333190 w 574100"/>
                <a:gd name="connsiteY0" fmla="*/ 985695 h 1015244"/>
                <a:gd name="connsiteX1" fmla="*/ 0 w 574100"/>
                <a:gd name="connsiteY1" fmla="*/ 4757 h 1015244"/>
                <a:gd name="connsiteX2" fmla="*/ 502783 w 574100"/>
                <a:gd name="connsiteY2" fmla="*/ 0 h 1015244"/>
                <a:gd name="connsiteX3" fmla="*/ 574100 w 574100"/>
                <a:gd name="connsiteY3" fmla="*/ 1014877 h 1015244"/>
                <a:gd name="connsiteX4" fmla="*/ 333190 w 574100"/>
                <a:gd name="connsiteY4" fmla="*/ 985695 h 1015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4100" h="1015244">
                  <a:moveTo>
                    <a:pt x="333190" y="985695"/>
                  </a:moveTo>
                  <a:cubicBezTo>
                    <a:pt x="153901" y="433090"/>
                    <a:pt x="295574" y="908506"/>
                    <a:pt x="0" y="4757"/>
                  </a:cubicBezTo>
                  <a:cubicBezTo>
                    <a:pt x="166537" y="861"/>
                    <a:pt x="336246" y="3896"/>
                    <a:pt x="502783" y="0"/>
                  </a:cubicBezTo>
                  <a:cubicBezTo>
                    <a:pt x="555943" y="995541"/>
                    <a:pt x="537473" y="350120"/>
                    <a:pt x="574100" y="1014877"/>
                  </a:cubicBezTo>
                  <a:cubicBezTo>
                    <a:pt x="476415" y="1019182"/>
                    <a:pt x="529388" y="984229"/>
                    <a:pt x="333190" y="985695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lumMod val="95000"/>
                    <a:alpha val="55000"/>
                  </a:srgbClr>
                </a:gs>
                <a:gs pos="100000">
                  <a:srgbClr val="FFFFFF">
                    <a:lumMod val="75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FFFFFF">
                  <a:lumMod val="75000"/>
                </a:srgbClr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grpSp>
          <p:nvGrpSpPr>
            <p:cNvPr id="932" name="Group 28">
              <a:extLst>
                <a:ext uri="{FF2B5EF4-FFF2-40B4-BE49-F238E27FC236}">
                  <a16:creationId xmlns:a16="http://schemas.microsoft.com/office/drawing/2014/main" id="{088ACE2A-7A5D-4F42-921C-CF157C28809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56416" y="3709935"/>
              <a:ext cx="1049338" cy="1739900"/>
              <a:chOff x="1856416" y="3709935"/>
              <a:chExt cx="1049338" cy="1739900"/>
            </a:xfrm>
          </p:grpSpPr>
          <p:sp>
            <p:nvSpPr>
              <p:cNvPr id="1017" name="Rectangle 1016">
                <a:extLst>
                  <a:ext uri="{FF2B5EF4-FFF2-40B4-BE49-F238E27FC236}">
                    <a16:creationId xmlns:a16="http://schemas.microsoft.com/office/drawing/2014/main" id="{F031C840-E404-B943-9DD7-6487F36B8BC7}"/>
                  </a:ext>
                </a:extLst>
              </p:cNvPr>
              <p:cNvSpPr/>
              <p:nvPr/>
            </p:nvSpPr>
            <p:spPr bwMode="auto">
              <a:xfrm rot="10800000">
                <a:off x="1867528" y="3957548"/>
                <a:ext cx="1027113" cy="611095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60000"/>
                      <a:lumOff val="40000"/>
                    </a:srgbClr>
                  </a:gs>
                  <a:gs pos="100000">
                    <a:srgbClr val="FFFFFF"/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grpSp>
            <p:nvGrpSpPr>
              <p:cNvPr id="1018" name="Group 498">
                <a:extLst>
                  <a:ext uri="{FF2B5EF4-FFF2-40B4-BE49-F238E27FC236}">
                    <a16:creationId xmlns:a16="http://schemas.microsoft.com/office/drawing/2014/main" id="{11E4B476-A94C-6141-A48C-F22AAD7C573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858805" y="5088863"/>
                <a:ext cx="1035373" cy="360972"/>
                <a:chOff x="4128636" y="3606589"/>
                <a:chExt cx="568145" cy="338667"/>
              </a:xfrm>
            </p:grpSpPr>
            <p:sp>
              <p:nvSpPr>
                <p:cNvPr id="1032" name="Oval 1031">
                  <a:extLst>
                    <a:ext uri="{FF2B5EF4-FFF2-40B4-BE49-F238E27FC236}">
                      <a16:creationId xmlns:a16="http://schemas.microsoft.com/office/drawing/2014/main" id="{6285E922-4389-6747-873A-ED742F93B7B8}"/>
                    </a:ext>
                  </a:extLst>
                </p:cNvPr>
                <p:cNvSpPr/>
                <p:nvPr/>
              </p:nvSpPr>
              <p:spPr>
                <a:xfrm>
                  <a:off x="4129067" y="3720144"/>
                  <a:ext cx="567968" cy="224867"/>
                </a:xfrm>
                <a:prstGeom prst="ellipse">
                  <a:avLst/>
                </a:prstGeom>
                <a:solidFill>
                  <a:srgbClr val="3333CC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1033" name="Rectangle 1032">
                  <a:extLst>
                    <a:ext uri="{FF2B5EF4-FFF2-40B4-BE49-F238E27FC236}">
                      <a16:creationId xmlns:a16="http://schemas.microsoft.com/office/drawing/2014/main" id="{681399F7-9F7D-8247-A86B-B0C42C17B7BD}"/>
                    </a:ext>
                  </a:extLst>
                </p:cNvPr>
                <p:cNvSpPr/>
                <p:nvPr/>
              </p:nvSpPr>
              <p:spPr>
                <a:xfrm>
                  <a:off x="4129067" y="3720144"/>
                  <a:ext cx="567968" cy="111689"/>
                </a:xfrm>
                <a:prstGeom prst="rect">
                  <a:avLst/>
                </a:pr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1034" name="Oval 1033">
                  <a:extLst>
                    <a:ext uri="{FF2B5EF4-FFF2-40B4-BE49-F238E27FC236}">
                      <a16:creationId xmlns:a16="http://schemas.microsoft.com/office/drawing/2014/main" id="{22EC9AA8-544A-8B4A-88A6-2074F49F53D4}"/>
                    </a:ext>
                  </a:extLst>
                </p:cNvPr>
                <p:cNvSpPr/>
                <p:nvPr/>
              </p:nvSpPr>
              <p:spPr>
                <a:xfrm>
                  <a:off x="4129067" y="3606966"/>
                  <a:ext cx="567968" cy="224867"/>
                </a:xfrm>
                <a:prstGeom prst="ellipse">
                  <a:avLst/>
                </a:prstGeom>
                <a:solidFill>
                  <a:srgbClr val="3333CC">
                    <a:lumMod val="60000"/>
                    <a:lumOff val="40000"/>
                    <a:alpha val="7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1035" name="Straight Connector 1034">
                  <a:extLst>
                    <a:ext uri="{FF2B5EF4-FFF2-40B4-BE49-F238E27FC236}">
                      <a16:creationId xmlns:a16="http://schemas.microsoft.com/office/drawing/2014/main" id="{C98CC5A1-6137-AD47-8DAD-1CE3995E4F4E}"/>
                    </a:ext>
                  </a:extLst>
                </p:cNvPr>
                <p:cNvCxnSpPr/>
                <p:nvPr/>
              </p:nvCxnSpPr>
              <p:spPr>
                <a:xfrm>
                  <a:off x="4697035" y="3720144"/>
                  <a:ext cx="0" cy="111689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  <p:cxnSp>
              <p:nvCxnSpPr>
                <p:cNvPr id="1036" name="Straight Connector 1035">
                  <a:extLst>
                    <a:ext uri="{FF2B5EF4-FFF2-40B4-BE49-F238E27FC236}">
                      <a16:creationId xmlns:a16="http://schemas.microsoft.com/office/drawing/2014/main" id="{D6DBD6DE-4277-6E43-8F0F-101EA88CC186}"/>
                    </a:ext>
                  </a:extLst>
                </p:cNvPr>
                <p:cNvCxnSpPr/>
                <p:nvPr/>
              </p:nvCxnSpPr>
              <p:spPr>
                <a:xfrm>
                  <a:off x="4129067" y="3720144"/>
                  <a:ext cx="0" cy="111689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</p:grpSp>
          <p:sp>
            <p:nvSpPr>
              <p:cNvPr id="1019" name="Rectangle 1018">
                <a:extLst>
                  <a:ext uri="{FF2B5EF4-FFF2-40B4-BE49-F238E27FC236}">
                    <a16:creationId xmlns:a16="http://schemas.microsoft.com/office/drawing/2014/main" id="{511198B5-F79E-C74D-B56E-01ADB1EAA4C1}"/>
                  </a:ext>
                </a:extLst>
              </p:cNvPr>
              <p:cNvSpPr/>
              <p:nvPr/>
            </p:nvSpPr>
            <p:spPr bwMode="auto">
              <a:xfrm>
                <a:off x="1877053" y="4705148"/>
                <a:ext cx="1028700" cy="522210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40000"/>
                      <a:lumOff val="60000"/>
                    </a:srgbClr>
                  </a:gs>
                  <a:gs pos="100000">
                    <a:srgbClr val="FFFFFF"/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1020" name="Straight Connector 1019">
                <a:extLst>
                  <a:ext uri="{FF2B5EF4-FFF2-40B4-BE49-F238E27FC236}">
                    <a16:creationId xmlns:a16="http://schemas.microsoft.com/office/drawing/2014/main" id="{D3ADC60A-D45A-1346-84AC-B4714AE1CB27}"/>
                  </a:ext>
                </a:extLst>
              </p:cNvPr>
              <p:cNvCxnSpPr/>
              <p:nvPr/>
            </p:nvCxnSpPr>
            <p:spPr bwMode="auto">
              <a:xfrm>
                <a:off x="1861178" y="3981356"/>
                <a:ext cx="17463" cy="1301555"/>
              </a:xfrm>
              <a:prstGeom prst="line">
                <a:avLst/>
              </a:prstGeom>
              <a:noFill/>
              <a:ln w="3175" cap="flat" cmpd="sng" algn="ctr">
                <a:solidFill>
                  <a:srgbClr val="000000"/>
                </a:solidFill>
                <a:prstDash val="sysDash"/>
              </a:ln>
              <a:effectLst/>
            </p:spPr>
          </p:cxnSp>
          <p:cxnSp>
            <p:nvCxnSpPr>
              <p:cNvPr id="1021" name="Straight Connector 1020">
                <a:extLst>
                  <a:ext uri="{FF2B5EF4-FFF2-40B4-BE49-F238E27FC236}">
                    <a16:creationId xmlns:a16="http://schemas.microsoft.com/office/drawing/2014/main" id="{8C732665-0AF3-514A-8491-058D584AA66C}"/>
                  </a:ext>
                </a:extLst>
              </p:cNvPr>
              <p:cNvCxnSpPr/>
              <p:nvPr/>
            </p:nvCxnSpPr>
            <p:spPr bwMode="auto">
              <a:xfrm flipH="1">
                <a:off x="2894641" y="3971833"/>
                <a:ext cx="6350" cy="1269810"/>
              </a:xfrm>
              <a:prstGeom prst="line">
                <a:avLst/>
              </a:prstGeom>
              <a:noFill/>
              <a:ln w="3175" cap="flat" cmpd="sng" algn="ctr">
                <a:solidFill>
                  <a:srgbClr val="000000"/>
                </a:solidFill>
                <a:prstDash val="sysDash"/>
              </a:ln>
              <a:effectLst/>
            </p:spPr>
          </p:cxnSp>
          <p:grpSp>
            <p:nvGrpSpPr>
              <p:cNvPr id="1022" name="Group 504">
                <a:extLst>
                  <a:ext uri="{FF2B5EF4-FFF2-40B4-BE49-F238E27FC236}">
                    <a16:creationId xmlns:a16="http://schemas.microsoft.com/office/drawing/2014/main" id="{87E38306-3DC6-B044-991D-BEE6F6FD2E77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856416" y="3709935"/>
                <a:ext cx="1044712" cy="399063"/>
                <a:chOff x="2183302" y="1574638"/>
                <a:chExt cx="1200154" cy="430218"/>
              </a:xfrm>
            </p:grpSpPr>
            <p:sp>
              <p:nvSpPr>
                <p:cNvPr id="1023" name="Oval 1022">
                  <a:extLst>
                    <a:ext uri="{FF2B5EF4-FFF2-40B4-BE49-F238E27FC236}">
                      <a16:creationId xmlns:a16="http://schemas.microsoft.com/office/drawing/2014/main" id="{55E5FA1C-CAB4-8341-8DAA-EDAE9CFD84E2}"/>
                    </a:ext>
                  </a:extLst>
                </p:cNvPr>
                <p:cNvSpPr/>
                <p:nvPr/>
              </p:nvSpPr>
              <p:spPr bwMode="auto">
                <a:xfrm flipV="1">
                  <a:off x="2185125" y="1689286"/>
                  <a:ext cx="1196349" cy="314857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31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20000"/>
                        <a:lumOff val="80000"/>
                      </a:srgbClr>
                    </a:gs>
                  </a:gsLst>
                  <a:lin ang="16200000" scaled="0"/>
                  <a:tileRect/>
                </a:gradFill>
                <a:ln w="635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1024" name="Rectangle 1023">
                  <a:extLst>
                    <a:ext uri="{FF2B5EF4-FFF2-40B4-BE49-F238E27FC236}">
                      <a16:creationId xmlns:a16="http://schemas.microsoft.com/office/drawing/2014/main" id="{44108165-9E65-5F4A-BAAB-C6ACE38D3C65}"/>
                    </a:ext>
                  </a:extLst>
                </p:cNvPr>
                <p:cNvSpPr/>
                <p:nvPr/>
              </p:nvSpPr>
              <p:spPr bwMode="auto">
                <a:xfrm>
                  <a:off x="2183302" y="1735489"/>
                  <a:ext cx="1198172" cy="112938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40000"/>
                        <a:lumOff val="60000"/>
                      </a:srgbClr>
                    </a:gs>
                    <a:gs pos="54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62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1025" name="Oval 1024">
                  <a:extLst>
                    <a:ext uri="{FF2B5EF4-FFF2-40B4-BE49-F238E27FC236}">
                      <a16:creationId xmlns:a16="http://schemas.microsoft.com/office/drawing/2014/main" id="{5220D9A0-FC71-C848-AA4B-AC3EAD73DB6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 flipV="1">
                  <a:off x="2183302" y="1574638"/>
                  <a:ext cx="1196349" cy="314857"/>
                </a:xfrm>
                <a:prstGeom prst="ellipse">
                  <a:avLst/>
                </a:prstGeom>
                <a:solidFill>
                  <a:srgbClr val="BFBFBF"/>
                </a:solidFill>
                <a:ln w="6350">
                  <a:solidFill>
                    <a:srgbClr val="000000"/>
                  </a:solidFill>
                  <a:round/>
                  <a:headEnd/>
                  <a:tailEnd/>
                </a:ln>
                <a:effectLst>
                  <a:outerShdw blurRad="40000" dist="23000" dir="5400000" rotWithShape="0">
                    <a:srgbClr val="808080">
                      <a:alpha val="34999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1026" name="Freeform 1025">
                  <a:extLst>
                    <a:ext uri="{FF2B5EF4-FFF2-40B4-BE49-F238E27FC236}">
                      <a16:creationId xmlns:a16="http://schemas.microsoft.com/office/drawing/2014/main" id="{0E8501FC-8102-1648-8958-E425AC1A0FB8}"/>
                    </a:ext>
                  </a:extLst>
                </p:cNvPr>
                <p:cNvSpPr/>
                <p:nvPr/>
              </p:nvSpPr>
              <p:spPr bwMode="auto">
                <a:xfrm>
                  <a:off x="2489684" y="1670464"/>
                  <a:ext cx="581761" cy="157429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" fmla="*/ 1486231 w 2944854"/>
                    <a:gd name="connsiteY0" fmla="*/ 727041 h 1316375"/>
                    <a:gd name="connsiteX1" fmla="*/ 257675 w 2944854"/>
                    <a:gd name="connsiteY1" fmla="*/ 1302232 h 1316375"/>
                    <a:gd name="connsiteX2" fmla="*/ 0 w 2944854"/>
                    <a:gd name="connsiteY2" fmla="*/ 1228607 h 1316375"/>
                    <a:gd name="connsiteX3" fmla="*/ 911064 w 2944854"/>
                    <a:gd name="connsiteY3" fmla="*/ 837478 h 1316375"/>
                    <a:gd name="connsiteX4" fmla="*/ 883456 w 2944854"/>
                    <a:gd name="connsiteY4" fmla="*/ 450949 h 1316375"/>
                    <a:gd name="connsiteX5" fmla="*/ 161047 w 2944854"/>
                    <a:gd name="connsiteY5" fmla="*/ 119640 h 1316375"/>
                    <a:gd name="connsiteX6" fmla="*/ 404917 w 2944854"/>
                    <a:gd name="connsiteY6" fmla="*/ 50617 h 1316375"/>
                    <a:gd name="connsiteX7" fmla="*/ 1477028 w 2944854"/>
                    <a:gd name="connsiteY7" fmla="*/ 501566 h 1316375"/>
                    <a:gd name="connsiteX8" fmla="*/ 2572146 w 2944854"/>
                    <a:gd name="connsiteY8" fmla="*/ 0 h 1316375"/>
                    <a:gd name="connsiteX9" fmla="*/ 2875834 w 2944854"/>
                    <a:gd name="connsiteY9" fmla="*/ 96632 h 1316375"/>
                    <a:gd name="connsiteX10" fmla="*/ 2079803 w 2944854"/>
                    <a:gd name="connsiteY10" fmla="*/ 432543 h 1316375"/>
                    <a:gd name="connsiteX11" fmla="*/ 2240850 w 2944854"/>
                    <a:gd name="connsiteY11" fmla="*/ 920305 h 1316375"/>
                    <a:gd name="connsiteX12" fmla="*/ 2944854 w 2944854"/>
                    <a:gd name="connsiteY12" fmla="*/ 1228607 h 1316375"/>
                    <a:gd name="connsiteX13" fmla="*/ 2756623 w 2944854"/>
                    <a:gd name="connsiteY13" fmla="*/ 1316375 h 1316375"/>
                    <a:gd name="connsiteX14" fmla="*/ 1486231 w 2944854"/>
                    <a:gd name="connsiteY14" fmla="*/ 727041 h 1316375"/>
                    <a:gd name="connsiteX0" fmla="*/ 1486231 w 3024520"/>
                    <a:gd name="connsiteY0" fmla="*/ 727041 h 1316375"/>
                    <a:gd name="connsiteX1" fmla="*/ 257675 w 3024520"/>
                    <a:gd name="connsiteY1" fmla="*/ 1302232 h 1316375"/>
                    <a:gd name="connsiteX2" fmla="*/ 0 w 3024520"/>
                    <a:gd name="connsiteY2" fmla="*/ 1228607 h 1316375"/>
                    <a:gd name="connsiteX3" fmla="*/ 911064 w 3024520"/>
                    <a:gd name="connsiteY3" fmla="*/ 837478 h 1316375"/>
                    <a:gd name="connsiteX4" fmla="*/ 883456 w 3024520"/>
                    <a:gd name="connsiteY4" fmla="*/ 450949 h 1316375"/>
                    <a:gd name="connsiteX5" fmla="*/ 161047 w 3024520"/>
                    <a:gd name="connsiteY5" fmla="*/ 119640 h 1316375"/>
                    <a:gd name="connsiteX6" fmla="*/ 404917 w 3024520"/>
                    <a:gd name="connsiteY6" fmla="*/ 50617 h 1316375"/>
                    <a:gd name="connsiteX7" fmla="*/ 1477028 w 3024520"/>
                    <a:gd name="connsiteY7" fmla="*/ 501566 h 1316375"/>
                    <a:gd name="connsiteX8" fmla="*/ 2572146 w 3024520"/>
                    <a:gd name="connsiteY8" fmla="*/ 0 h 1316375"/>
                    <a:gd name="connsiteX9" fmla="*/ 2875834 w 3024520"/>
                    <a:gd name="connsiteY9" fmla="*/ 96632 h 1316375"/>
                    <a:gd name="connsiteX10" fmla="*/ 2079803 w 3024520"/>
                    <a:gd name="connsiteY10" fmla="*/ 432543 h 1316375"/>
                    <a:gd name="connsiteX11" fmla="*/ 2240850 w 3024520"/>
                    <a:gd name="connsiteY11" fmla="*/ 920305 h 1316375"/>
                    <a:gd name="connsiteX12" fmla="*/ 3024520 w 3024520"/>
                    <a:gd name="connsiteY12" fmla="*/ 1228607 h 1316375"/>
                    <a:gd name="connsiteX13" fmla="*/ 2756623 w 3024520"/>
                    <a:gd name="connsiteY13" fmla="*/ 1316375 h 1316375"/>
                    <a:gd name="connsiteX14" fmla="*/ 1486231 w 3024520"/>
                    <a:gd name="connsiteY14" fmla="*/ 727041 h 1316375"/>
                    <a:gd name="connsiteX0" fmla="*/ 1537780 w 3076069"/>
                    <a:gd name="connsiteY0" fmla="*/ 727041 h 1316375"/>
                    <a:gd name="connsiteX1" fmla="*/ 309224 w 3076069"/>
                    <a:gd name="connsiteY1" fmla="*/ 1302232 h 1316375"/>
                    <a:gd name="connsiteX2" fmla="*/ 0 w 3076069"/>
                    <a:gd name="connsiteY2" fmla="*/ 1228607 h 1316375"/>
                    <a:gd name="connsiteX3" fmla="*/ 962613 w 3076069"/>
                    <a:gd name="connsiteY3" fmla="*/ 837478 h 1316375"/>
                    <a:gd name="connsiteX4" fmla="*/ 935005 w 3076069"/>
                    <a:gd name="connsiteY4" fmla="*/ 450949 h 1316375"/>
                    <a:gd name="connsiteX5" fmla="*/ 212596 w 3076069"/>
                    <a:gd name="connsiteY5" fmla="*/ 119640 h 1316375"/>
                    <a:gd name="connsiteX6" fmla="*/ 456466 w 3076069"/>
                    <a:gd name="connsiteY6" fmla="*/ 50617 h 1316375"/>
                    <a:gd name="connsiteX7" fmla="*/ 1528577 w 3076069"/>
                    <a:gd name="connsiteY7" fmla="*/ 501566 h 1316375"/>
                    <a:gd name="connsiteX8" fmla="*/ 2623695 w 3076069"/>
                    <a:gd name="connsiteY8" fmla="*/ 0 h 1316375"/>
                    <a:gd name="connsiteX9" fmla="*/ 2927383 w 3076069"/>
                    <a:gd name="connsiteY9" fmla="*/ 96632 h 1316375"/>
                    <a:gd name="connsiteX10" fmla="*/ 2131352 w 3076069"/>
                    <a:gd name="connsiteY10" fmla="*/ 432543 h 1316375"/>
                    <a:gd name="connsiteX11" fmla="*/ 2292399 w 3076069"/>
                    <a:gd name="connsiteY11" fmla="*/ 920305 h 1316375"/>
                    <a:gd name="connsiteX12" fmla="*/ 3076069 w 3076069"/>
                    <a:gd name="connsiteY12" fmla="*/ 1228607 h 1316375"/>
                    <a:gd name="connsiteX13" fmla="*/ 2808172 w 3076069"/>
                    <a:gd name="connsiteY13" fmla="*/ 1316375 h 1316375"/>
                    <a:gd name="connsiteX14" fmla="*/ 1537780 w 3076069"/>
                    <a:gd name="connsiteY14" fmla="*/ 727041 h 1316375"/>
                    <a:gd name="connsiteX0" fmla="*/ 1537780 w 3076069"/>
                    <a:gd name="connsiteY0" fmla="*/ 727041 h 1321259"/>
                    <a:gd name="connsiteX1" fmla="*/ 313981 w 3076069"/>
                    <a:gd name="connsiteY1" fmla="*/ 1321259 h 1321259"/>
                    <a:gd name="connsiteX2" fmla="*/ 0 w 3076069"/>
                    <a:gd name="connsiteY2" fmla="*/ 1228607 h 1321259"/>
                    <a:gd name="connsiteX3" fmla="*/ 962613 w 3076069"/>
                    <a:gd name="connsiteY3" fmla="*/ 837478 h 1321259"/>
                    <a:gd name="connsiteX4" fmla="*/ 935005 w 3076069"/>
                    <a:gd name="connsiteY4" fmla="*/ 450949 h 1321259"/>
                    <a:gd name="connsiteX5" fmla="*/ 212596 w 3076069"/>
                    <a:gd name="connsiteY5" fmla="*/ 119640 h 1321259"/>
                    <a:gd name="connsiteX6" fmla="*/ 456466 w 3076069"/>
                    <a:gd name="connsiteY6" fmla="*/ 50617 h 1321259"/>
                    <a:gd name="connsiteX7" fmla="*/ 1528577 w 3076069"/>
                    <a:gd name="connsiteY7" fmla="*/ 501566 h 1321259"/>
                    <a:gd name="connsiteX8" fmla="*/ 2623695 w 3076069"/>
                    <a:gd name="connsiteY8" fmla="*/ 0 h 1321259"/>
                    <a:gd name="connsiteX9" fmla="*/ 2927383 w 3076069"/>
                    <a:gd name="connsiteY9" fmla="*/ 96632 h 1321259"/>
                    <a:gd name="connsiteX10" fmla="*/ 2131352 w 3076069"/>
                    <a:gd name="connsiteY10" fmla="*/ 432543 h 1321259"/>
                    <a:gd name="connsiteX11" fmla="*/ 2292399 w 3076069"/>
                    <a:gd name="connsiteY11" fmla="*/ 920305 h 1321259"/>
                    <a:gd name="connsiteX12" fmla="*/ 3076069 w 3076069"/>
                    <a:gd name="connsiteY12" fmla="*/ 1228607 h 1321259"/>
                    <a:gd name="connsiteX13" fmla="*/ 2808172 w 3076069"/>
                    <a:gd name="connsiteY13" fmla="*/ 1316375 h 1321259"/>
                    <a:gd name="connsiteX14" fmla="*/ 1537780 w 3076069"/>
                    <a:gd name="connsiteY14" fmla="*/ 727041 h 1321259"/>
                    <a:gd name="connsiteX0" fmla="*/ 1537780 w 3076069"/>
                    <a:gd name="connsiteY0" fmla="*/ 750825 h 1321259"/>
                    <a:gd name="connsiteX1" fmla="*/ 313981 w 3076069"/>
                    <a:gd name="connsiteY1" fmla="*/ 1321259 h 1321259"/>
                    <a:gd name="connsiteX2" fmla="*/ 0 w 3076069"/>
                    <a:gd name="connsiteY2" fmla="*/ 1228607 h 1321259"/>
                    <a:gd name="connsiteX3" fmla="*/ 962613 w 3076069"/>
                    <a:gd name="connsiteY3" fmla="*/ 837478 h 1321259"/>
                    <a:gd name="connsiteX4" fmla="*/ 935005 w 3076069"/>
                    <a:gd name="connsiteY4" fmla="*/ 450949 h 1321259"/>
                    <a:gd name="connsiteX5" fmla="*/ 212596 w 3076069"/>
                    <a:gd name="connsiteY5" fmla="*/ 119640 h 1321259"/>
                    <a:gd name="connsiteX6" fmla="*/ 456466 w 3076069"/>
                    <a:gd name="connsiteY6" fmla="*/ 50617 h 1321259"/>
                    <a:gd name="connsiteX7" fmla="*/ 1528577 w 3076069"/>
                    <a:gd name="connsiteY7" fmla="*/ 501566 h 1321259"/>
                    <a:gd name="connsiteX8" fmla="*/ 2623695 w 3076069"/>
                    <a:gd name="connsiteY8" fmla="*/ 0 h 1321259"/>
                    <a:gd name="connsiteX9" fmla="*/ 2927383 w 3076069"/>
                    <a:gd name="connsiteY9" fmla="*/ 96632 h 1321259"/>
                    <a:gd name="connsiteX10" fmla="*/ 2131352 w 3076069"/>
                    <a:gd name="connsiteY10" fmla="*/ 432543 h 1321259"/>
                    <a:gd name="connsiteX11" fmla="*/ 2292399 w 3076069"/>
                    <a:gd name="connsiteY11" fmla="*/ 920305 h 1321259"/>
                    <a:gd name="connsiteX12" fmla="*/ 3076069 w 3076069"/>
                    <a:gd name="connsiteY12" fmla="*/ 1228607 h 1321259"/>
                    <a:gd name="connsiteX13" fmla="*/ 2808172 w 3076069"/>
                    <a:gd name="connsiteY13" fmla="*/ 1316375 h 1321259"/>
                    <a:gd name="connsiteX14" fmla="*/ 1537780 w 3076069"/>
                    <a:gd name="connsiteY14" fmla="*/ 750825 h 13212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1027" name="Freeform 1026">
                  <a:extLst>
                    <a:ext uri="{FF2B5EF4-FFF2-40B4-BE49-F238E27FC236}">
                      <a16:creationId xmlns:a16="http://schemas.microsoft.com/office/drawing/2014/main" id="{AF49A14A-FE33-EB4B-ADEA-BA7B348615C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29501" y="1629396"/>
                  <a:ext cx="703949" cy="111226"/>
                </a:xfrm>
                <a:custGeom>
                  <a:avLst/>
                  <a:gdLst>
                    <a:gd name="T0" fmla="*/ 0 w 3723451"/>
                    <a:gd name="T1" fmla="*/ 27211 h 932950"/>
                    <a:gd name="T2" fmla="*/ 123865 w 3723451"/>
                    <a:gd name="T3" fmla="*/ 321 h 932950"/>
                    <a:gd name="T4" fmla="*/ 350850 w 3723451"/>
                    <a:gd name="T5" fmla="*/ 62061 h 932950"/>
                    <a:gd name="T6" fmla="*/ 567397 w 3723451"/>
                    <a:gd name="T7" fmla="*/ 0 h 932950"/>
                    <a:gd name="T8" fmla="*/ 703949 w 3723451"/>
                    <a:gd name="T9" fmla="*/ 24696 h 932950"/>
                    <a:gd name="T10" fmla="*/ 602354 w 3723451"/>
                    <a:gd name="T11" fmla="*/ 55064 h 932950"/>
                    <a:gd name="T12" fmla="*/ 569645 w 3723451"/>
                    <a:gd name="T13" fmla="*/ 46877 h 932950"/>
                    <a:gd name="T14" fmla="*/ 354838 w 3723451"/>
                    <a:gd name="T15" fmla="*/ 111226 h 932950"/>
                    <a:gd name="T16" fmla="*/ 134536 w 3723451"/>
                    <a:gd name="T17" fmla="*/ 49244 h 932950"/>
                    <a:gd name="T18" fmla="*/ 98918 w 3723451"/>
                    <a:gd name="T19" fmla="*/ 55934 h 932950"/>
                    <a:gd name="T20" fmla="*/ 0 w 3723451"/>
                    <a:gd name="T21" fmla="*/ 27211 h 932950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0" t="0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1028" name="Freeform 1027">
                  <a:extLst>
                    <a:ext uri="{FF2B5EF4-FFF2-40B4-BE49-F238E27FC236}">
                      <a16:creationId xmlns:a16="http://schemas.microsoft.com/office/drawing/2014/main" id="{FEBE179E-02E9-C64E-89FC-F45503783F7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92722" y="1723510"/>
                  <a:ext cx="257143" cy="95826"/>
                </a:xfrm>
                <a:custGeom>
                  <a:avLst/>
                  <a:gdLst>
                    <a:gd name="T0" fmla="*/ 0 w 1366596"/>
                    <a:gd name="T1" fmla="*/ 0 h 809868"/>
                    <a:gd name="T2" fmla="*/ 257143 w 1366596"/>
                    <a:gd name="T3" fmla="*/ 74047 h 809868"/>
                    <a:gd name="T4" fmla="*/ 162771 w 1366596"/>
                    <a:gd name="T5" fmla="*/ 95826 h 809868"/>
                    <a:gd name="T6" fmla="*/ 866 w 1366596"/>
                    <a:gd name="T7" fmla="*/ 50635 h 809868"/>
                    <a:gd name="T8" fmla="*/ 0 w 1366596"/>
                    <a:gd name="T9" fmla="*/ 0 h 8098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1029" name="Freeform 1028">
                  <a:extLst>
                    <a:ext uri="{FF2B5EF4-FFF2-40B4-BE49-F238E27FC236}">
                      <a16:creationId xmlns:a16="http://schemas.microsoft.com/office/drawing/2014/main" id="{56DF1AAD-D538-1C44-A286-465AD81A046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16736" y="1725222"/>
                  <a:ext cx="255318" cy="94114"/>
                </a:xfrm>
                <a:custGeom>
                  <a:avLst/>
                  <a:gdLst>
                    <a:gd name="T0" fmla="*/ 251832 w 1348191"/>
                    <a:gd name="T1" fmla="*/ 0 h 791462"/>
                    <a:gd name="T2" fmla="*/ 255318 w 1348191"/>
                    <a:gd name="T3" fmla="*/ 45415 h 791462"/>
                    <a:gd name="T4" fmla="*/ 92368 w 1348191"/>
                    <a:gd name="T5" fmla="*/ 94114 h 791462"/>
                    <a:gd name="T6" fmla="*/ 0 w 1348191"/>
                    <a:gd name="T7" fmla="*/ 72774 h 791462"/>
                    <a:gd name="T8" fmla="*/ 251832 w 1348191"/>
                    <a:gd name="T9" fmla="*/ 0 h 79146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cxnSp>
              <p:nvCxnSpPr>
                <p:cNvPr id="1030" name="Straight Connector 1029">
                  <a:extLst>
                    <a:ext uri="{FF2B5EF4-FFF2-40B4-BE49-F238E27FC236}">
                      <a16:creationId xmlns:a16="http://schemas.microsoft.com/office/drawing/2014/main" id="{60701F8E-3F5A-734C-A498-AA55BCD5CFE1}"/>
                    </a:ext>
                  </a:extLst>
                </p:cNvPr>
                <p:cNvCxnSpPr>
                  <a:cxnSpLocks noChangeShapeType="1"/>
                  <a:endCxn id="1025" idx="2"/>
                </p:cNvCxnSpPr>
                <p:nvPr/>
              </p:nvCxnSpPr>
              <p:spPr bwMode="auto">
                <a:xfrm flipH="1" flipV="1">
                  <a:off x="2183302" y="1732067"/>
                  <a:ext cx="1823" cy="121493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  <a:headEnd/>
                  <a:tailEnd/>
                </a:ln>
                <a:effectLst>
                  <a:outerShdw blurRad="40005" dist="19939" dir="5400000" algn="tl" rotWithShape="0">
                    <a:srgbClr val="80808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1031" name="Straight Connector 1030">
                  <a:extLst>
                    <a:ext uri="{FF2B5EF4-FFF2-40B4-BE49-F238E27FC236}">
                      <a16:creationId xmlns:a16="http://schemas.microsoft.com/office/drawing/2014/main" id="{299ED768-B7C5-C447-A0CA-015C1D4D47F2}"/>
                    </a:ext>
                  </a:extLst>
                </p:cNvPr>
                <p:cNvCxnSpPr>
                  <a:cxnSpLocks noChangeShapeType="1"/>
                </p:cNvCxnSpPr>
                <p:nvPr/>
              </p:nvCxnSpPr>
              <p:spPr bwMode="auto">
                <a:xfrm flipH="1" flipV="1">
                  <a:off x="3381474" y="1728644"/>
                  <a:ext cx="1824" cy="121493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  <a:headEnd/>
                  <a:tailEnd/>
                </a:ln>
                <a:effectLst>
                  <a:outerShdw blurRad="40005" dist="19939" dir="5400000" algn="tl" rotWithShape="0">
                    <a:srgbClr val="80808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</p:grpSp>
        <p:grpSp>
          <p:nvGrpSpPr>
            <p:cNvPr id="933" name="Group 29">
              <a:extLst>
                <a:ext uri="{FF2B5EF4-FFF2-40B4-BE49-F238E27FC236}">
                  <a16:creationId xmlns:a16="http://schemas.microsoft.com/office/drawing/2014/main" id="{BE1E7CEF-FBEC-2040-A3E0-0EBB60746AF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566154" y="3862335"/>
              <a:ext cx="514350" cy="1670050"/>
              <a:chOff x="3566154" y="3862335"/>
              <a:chExt cx="514350" cy="1670050"/>
            </a:xfrm>
          </p:grpSpPr>
          <p:sp>
            <p:nvSpPr>
              <p:cNvPr id="997" name="Rectangle 996">
                <a:extLst>
                  <a:ext uri="{FF2B5EF4-FFF2-40B4-BE49-F238E27FC236}">
                    <a16:creationId xmlns:a16="http://schemas.microsoft.com/office/drawing/2014/main" id="{7F242236-8B77-9144-8038-81B9BCAB1509}"/>
                  </a:ext>
                </a:extLst>
              </p:cNvPr>
              <p:cNvSpPr/>
              <p:nvPr/>
            </p:nvSpPr>
            <p:spPr bwMode="auto">
              <a:xfrm rot="10800000">
                <a:off x="3569201" y="3946092"/>
                <a:ext cx="498084" cy="628647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60000"/>
                      <a:lumOff val="40000"/>
                    </a:srgbClr>
                  </a:gs>
                  <a:gs pos="100000">
                    <a:srgbClr val="FFFFFF"/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998" name="Straight Connector 997">
                <a:extLst>
                  <a:ext uri="{FF2B5EF4-FFF2-40B4-BE49-F238E27FC236}">
                    <a16:creationId xmlns:a16="http://schemas.microsoft.com/office/drawing/2014/main" id="{855E433C-9E28-D243-A7F8-5DC166631717}"/>
                  </a:ext>
                </a:extLst>
              </p:cNvPr>
              <p:cNvCxnSpPr/>
              <p:nvPr/>
            </p:nvCxnSpPr>
            <p:spPr bwMode="auto">
              <a:xfrm flipH="1">
                <a:off x="4078916" y="4019450"/>
                <a:ext cx="1587" cy="1365045"/>
              </a:xfrm>
              <a:prstGeom prst="line">
                <a:avLst/>
              </a:prstGeom>
              <a:noFill/>
              <a:ln w="3175" cap="flat" cmpd="sng" algn="ctr">
                <a:solidFill>
                  <a:srgbClr val="000000"/>
                </a:solidFill>
                <a:prstDash val="sysDash"/>
              </a:ln>
              <a:effectLst/>
            </p:spPr>
          </p:cxnSp>
          <p:grpSp>
            <p:nvGrpSpPr>
              <p:cNvPr id="999" name="Group 552">
                <a:extLst>
                  <a:ext uri="{FF2B5EF4-FFF2-40B4-BE49-F238E27FC236}">
                    <a16:creationId xmlns:a16="http://schemas.microsoft.com/office/drawing/2014/main" id="{2095E3B0-B1DF-9747-A4B6-739AFCB17CA7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571302" y="5310688"/>
                <a:ext cx="507588" cy="221697"/>
                <a:chOff x="4128636" y="3606589"/>
                <a:chExt cx="568145" cy="338667"/>
              </a:xfrm>
            </p:grpSpPr>
            <p:sp>
              <p:nvSpPr>
                <p:cNvPr id="1012" name="Oval 1011">
                  <a:extLst>
                    <a:ext uri="{FF2B5EF4-FFF2-40B4-BE49-F238E27FC236}">
                      <a16:creationId xmlns:a16="http://schemas.microsoft.com/office/drawing/2014/main" id="{77BE98D0-B8F8-0542-81BA-550DCDDBED58}"/>
                    </a:ext>
                  </a:extLst>
                </p:cNvPr>
                <p:cNvSpPr/>
                <p:nvPr/>
              </p:nvSpPr>
              <p:spPr>
                <a:xfrm>
                  <a:off x="4128204" y="3719337"/>
                  <a:ext cx="568606" cy="225500"/>
                </a:xfrm>
                <a:prstGeom prst="ellipse">
                  <a:avLst/>
                </a:prstGeom>
                <a:solidFill>
                  <a:srgbClr val="3333CC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1013" name="Rectangle 1012">
                  <a:extLst>
                    <a:ext uri="{FF2B5EF4-FFF2-40B4-BE49-F238E27FC236}">
                      <a16:creationId xmlns:a16="http://schemas.microsoft.com/office/drawing/2014/main" id="{FF81DF11-B403-0242-9BBF-4028E5002511}"/>
                    </a:ext>
                  </a:extLst>
                </p:cNvPr>
                <p:cNvSpPr/>
                <p:nvPr/>
              </p:nvSpPr>
              <p:spPr>
                <a:xfrm>
                  <a:off x="4128204" y="3719337"/>
                  <a:ext cx="568606" cy="111537"/>
                </a:xfrm>
                <a:prstGeom prst="rect">
                  <a:avLst/>
                </a:pr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1014" name="Oval 1013">
                  <a:extLst>
                    <a:ext uri="{FF2B5EF4-FFF2-40B4-BE49-F238E27FC236}">
                      <a16:creationId xmlns:a16="http://schemas.microsoft.com/office/drawing/2014/main" id="{DA7CD07E-7BFA-EA40-A63C-19BD545F9FBB}"/>
                    </a:ext>
                  </a:extLst>
                </p:cNvPr>
                <p:cNvSpPr/>
                <p:nvPr/>
              </p:nvSpPr>
              <p:spPr>
                <a:xfrm>
                  <a:off x="4128204" y="3600527"/>
                  <a:ext cx="568606" cy="230348"/>
                </a:xfrm>
                <a:prstGeom prst="ellipse">
                  <a:avLst/>
                </a:prstGeom>
                <a:solidFill>
                  <a:srgbClr val="3333CC">
                    <a:lumMod val="40000"/>
                    <a:lumOff val="60000"/>
                    <a:alpha val="55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1015" name="Straight Connector 1014">
                  <a:extLst>
                    <a:ext uri="{FF2B5EF4-FFF2-40B4-BE49-F238E27FC236}">
                      <a16:creationId xmlns:a16="http://schemas.microsoft.com/office/drawing/2014/main" id="{B2F8B11B-A555-1F4E-A7E6-540E16F7A0A8}"/>
                    </a:ext>
                  </a:extLst>
                </p:cNvPr>
                <p:cNvCxnSpPr/>
                <p:nvPr/>
              </p:nvCxnSpPr>
              <p:spPr>
                <a:xfrm>
                  <a:off x="4696810" y="3719337"/>
                  <a:ext cx="0" cy="111537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  <p:cxnSp>
              <p:nvCxnSpPr>
                <p:cNvPr id="1016" name="Straight Connector 1015">
                  <a:extLst>
                    <a:ext uri="{FF2B5EF4-FFF2-40B4-BE49-F238E27FC236}">
                      <a16:creationId xmlns:a16="http://schemas.microsoft.com/office/drawing/2014/main" id="{DC5D2573-EDE8-D044-BD08-61DD678EC15B}"/>
                    </a:ext>
                  </a:extLst>
                </p:cNvPr>
                <p:cNvCxnSpPr/>
                <p:nvPr/>
              </p:nvCxnSpPr>
              <p:spPr>
                <a:xfrm>
                  <a:off x="4128204" y="3719337"/>
                  <a:ext cx="0" cy="111537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</p:grpSp>
          <p:sp>
            <p:nvSpPr>
              <p:cNvPr id="1000" name="Rectangle 999">
                <a:extLst>
                  <a:ext uri="{FF2B5EF4-FFF2-40B4-BE49-F238E27FC236}">
                    <a16:creationId xmlns:a16="http://schemas.microsoft.com/office/drawing/2014/main" id="{1CD2ADDF-DE6E-274D-9173-D493921DFE9F}"/>
                  </a:ext>
                </a:extLst>
              </p:cNvPr>
              <p:cNvSpPr/>
              <p:nvPr/>
            </p:nvSpPr>
            <p:spPr bwMode="auto">
              <a:xfrm>
                <a:off x="3572503" y="4574992"/>
                <a:ext cx="496888" cy="812678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60000"/>
                      <a:lumOff val="40000"/>
                    </a:srgbClr>
                  </a:gs>
                  <a:gs pos="100000">
                    <a:srgbClr val="FFFFFF"/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1001" name="Straight Connector 1000">
                <a:extLst>
                  <a:ext uri="{FF2B5EF4-FFF2-40B4-BE49-F238E27FC236}">
                    <a16:creationId xmlns:a16="http://schemas.microsoft.com/office/drawing/2014/main" id="{3926DE25-E9FB-D540-98B7-27C7DBB56A43}"/>
                  </a:ext>
                </a:extLst>
              </p:cNvPr>
              <p:cNvCxnSpPr/>
              <p:nvPr/>
            </p:nvCxnSpPr>
            <p:spPr bwMode="auto">
              <a:xfrm flipH="1">
                <a:off x="3566153" y="4027387"/>
                <a:ext cx="3175" cy="1450757"/>
              </a:xfrm>
              <a:prstGeom prst="line">
                <a:avLst/>
              </a:prstGeom>
              <a:noFill/>
              <a:ln w="3175" cap="flat" cmpd="sng" algn="ctr">
                <a:solidFill>
                  <a:srgbClr val="000000"/>
                </a:solidFill>
                <a:prstDash val="sysDash"/>
              </a:ln>
              <a:effectLst/>
            </p:spPr>
          </p:cxnSp>
          <p:grpSp>
            <p:nvGrpSpPr>
              <p:cNvPr id="1002" name="Group 538">
                <a:extLst>
                  <a:ext uri="{FF2B5EF4-FFF2-40B4-BE49-F238E27FC236}">
                    <a16:creationId xmlns:a16="http://schemas.microsoft.com/office/drawing/2014/main" id="{FA32E138-3569-9943-8F38-8BFBBEE94E0D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568667" y="3862335"/>
                <a:ext cx="503828" cy="248249"/>
                <a:chOff x="2183302" y="1564542"/>
                <a:chExt cx="1200154" cy="440314"/>
              </a:xfrm>
            </p:grpSpPr>
            <p:sp>
              <p:nvSpPr>
                <p:cNvPr id="1003" name="Oval 1002">
                  <a:extLst>
                    <a:ext uri="{FF2B5EF4-FFF2-40B4-BE49-F238E27FC236}">
                      <a16:creationId xmlns:a16="http://schemas.microsoft.com/office/drawing/2014/main" id="{172BF76E-3582-364D-ACA4-688518FFF091}"/>
                    </a:ext>
                  </a:extLst>
                </p:cNvPr>
                <p:cNvSpPr/>
                <p:nvPr/>
              </p:nvSpPr>
              <p:spPr bwMode="auto">
                <a:xfrm flipV="1">
                  <a:off x="2188659" y="1691189"/>
                  <a:ext cx="1194966" cy="312499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31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FFFFFF"/>
                    </a:gs>
                  </a:gsLst>
                  <a:lin ang="16200000" scaled="0"/>
                  <a:tileRect/>
                </a:gradFill>
                <a:ln w="635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1004" name="Rectangle 1003">
                  <a:extLst>
                    <a:ext uri="{FF2B5EF4-FFF2-40B4-BE49-F238E27FC236}">
                      <a16:creationId xmlns:a16="http://schemas.microsoft.com/office/drawing/2014/main" id="{3A78A2F4-E393-6E42-BE3F-0FCA6714AEB4}"/>
                    </a:ext>
                  </a:extLst>
                </p:cNvPr>
                <p:cNvSpPr/>
                <p:nvPr/>
              </p:nvSpPr>
              <p:spPr bwMode="auto">
                <a:xfrm>
                  <a:off x="2184877" y="1736233"/>
                  <a:ext cx="1198749" cy="112612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40000"/>
                        <a:lumOff val="60000"/>
                      </a:srgbClr>
                    </a:gs>
                    <a:gs pos="54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62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1005" name="Oval 1004">
                  <a:extLst>
                    <a:ext uri="{FF2B5EF4-FFF2-40B4-BE49-F238E27FC236}">
                      <a16:creationId xmlns:a16="http://schemas.microsoft.com/office/drawing/2014/main" id="{940143FD-143D-914C-BE2C-37F2F665D24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 flipV="1">
                  <a:off x="2184877" y="1564501"/>
                  <a:ext cx="1194966" cy="312497"/>
                </a:xfrm>
                <a:prstGeom prst="ellipse">
                  <a:avLst/>
                </a:prstGeom>
                <a:solidFill>
                  <a:srgbClr val="BFBFBF"/>
                </a:solidFill>
                <a:ln w="6350">
                  <a:solidFill>
                    <a:srgbClr val="000000"/>
                  </a:solidFill>
                  <a:round/>
                  <a:headEnd/>
                  <a:tailEnd/>
                </a:ln>
                <a:effectLst>
                  <a:outerShdw blurRad="40000" dist="23000" dir="5400000" rotWithShape="0">
                    <a:srgbClr val="808080">
                      <a:alpha val="34999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1006" name="Freeform 1005">
                  <a:extLst>
                    <a:ext uri="{FF2B5EF4-FFF2-40B4-BE49-F238E27FC236}">
                      <a16:creationId xmlns:a16="http://schemas.microsoft.com/office/drawing/2014/main" id="{E3E8B10C-6B82-EC4C-A959-82D1FA770D43}"/>
                    </a:ext>
                  </a:extLst>
                </p:cNvPr>
                <p:cNvSpPr/>
                <p:nvPr/>
              </p:nvSpPr>
              <p:spPr bwMode="auto">
                <a:xfrm>
                  <a:off x="2491182" y="1671482"/>
                  <a:ext cx="582357" cy="154840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" fmla="*/ 1486231 w 2944854"/>
                    <a:gd name="connsiteY0" fmla="*/ 727041 h 1316375"/>
                    <a:gd name="connsiteX1" fmla="*/ 257675 w 2944854"/>
                    <a:gd name="connsiteY1" fmla="*/ 1302232 h 1316375"/>
                    <a:gd name="connsiteX2" fmla="*/ 0 w 2944854"/>
                    <a:gd name="connsiteY2" fmla="*/ 1228607 h 1316375"/>
                    <a:gd name="connsiteX3" fmla="*/ 911064 w 2944854"/>
                    <a:gd name="connsiteY3" fmla="*/ 837478 h 1316375"/>
                    <a:gd name="connsiteX4" fmla="*/ 883456 w 2944854"/>
                    <a:gd name="connsiteY4" fmla="*/ 450949 h 1316375"/>
                    <a:gd name="connsiteX5" fmla="*/ 161047 w 2944854"/>
                    <a:gd name="connsiteY5" fmla="*/ 119640 h 1316375"/>
                    <a:gd name="connsiteX6" fmla="*/ 404917 w 2944854"/>
                    <a:gd name="connsiteY6" fmla="*/ 50617 h 1316375"/>
                    <a:gd name="connsiteX7" fmla="*/ 1477028 w 2944854"/>
                    <a:gd name="connsiteY7" fmla="*/ 501566 h 1316375"/>
                    <a:gd name="connsiteX8" fmla="*/ 2572146 w 2944854"/>
                    <a:gd name="connsiteY8" fmla="*/ 0 h 1316375"/>
                    <a:gd name="connsiteX9" fmla="*/ 2875834 w 2944854"/>
                    <a:gd name="connsiteY9" fmla="*/ 96632 h 1316375"/>
                    <a:gd name="connsiteX10" fmla="*/ 2079803 w 2944854"/>
                    <a:gd name="connsiteY10" fmla="*/ 432543 h 1316375"/>
                    <a:gd name="connsiteX11" fmla="*/ 2240850 w 2944854"/>
                    <a:gd name="connsiteY11" fmla="*/ 920305 h 1316375"/>
                    <a:gd name="connsiteX12" fmla="*/ 2944854 w 2944854"/>
                    <a:gd name="connsiteY12" fmla="*/ 1228607 h 1316375"/>
                    <a:gd name="connsiteX13" fmla="*/ 2756623 w 2944854"/>
                    <a:gd name="connsiteY13" fmla="*/ 1316375 h 1316375"/>
                    <a:gd name="connsiteX14" fmla="*/ 1486231 w 2944854"/>
                    <a:gd name="connsiteY14" fmla="*/ 727041 h 1316375"/>
                    <a:gd name="connsiteX0" fmla="*/ 1486231 w 3024520"/>
                    <a:gd name="connsiteY0" fmla="*/ 727041 h 1316375"/>
                    <a:gd name="connsiteX1" fmla="*/ 257675 w 3024520"/>
                    <a:gd name="connsiteY1" fmla="*/ 1302232 h 1316375"/>
                    <a:gd name="connsiteX2" fmla="*/ 0 w 3024520"/>
                    <a:gd name="connsiteY2" fmla="*/ 1228607 h 1316375"/>
                    <a:gd name="connsiteX3" fmla="*/ 911064 w 3024520"/>
                    <a:gd name="connsiteY3" fmla="*/ 837478 h 1316375"/>
                    <a:gd name="connsiteX4" fmla="*/ 883456 w 3024520"/>
                    <a:gd name="connsiteY4" fmla="*/ 450949 h 1316375"/>
                    <a:gd name="connsiteX5" fmla="*/ 161047 w 3024520"/>
                    <a:gd name="connsiteY5" fmla="*/ 119640 h 1316375"/>
                    <a:gd name="connsiteX6" fmla="*/ 404917 w 3024520"/>
                    <a:gd name="connsiteY6" fmla="*/ 50617 h 1316375"/>
                    <a:gd name="connsiteX7" fmla="*/ 1477028 w 3024520"/>
                    <a:gd name="connsiteY7" fmla="*/ 501566 h 1316375"/>
                    <a:gd name="connsiteX8" fmla="*/ 2572146 w 3024520"/>
                    <a:gd name="connsiteY8" fmla="*/ 0 h 1316375"/>
                    <a:gd name="connsiteX9" fmla="*/ 2875834 w 3024520"/>
                    <a:gd name="connsiteY9" fmla="*/ 96632 h 1316375"/>
                    <a:gd name="connsiteX10" fmla="*/ 2079803 w 3024520"/>
                    <a:gd name="connsiteY10" fmla="*/ 432543 h 1316375"/>
                    <a:gd name="connsiteX11" fmla="*/ 2240850 w 3024520"/>
                    <a:gd name="connsiteY11" fmla="*/ 920305 h 1316375"/>
                    <a:gd name="connsiteX12" fmla="*/ 3024520 w 3024520"/>
                    <a:gd name="connsiteY12" fmla="*/ 1228607 h 1316375"/>
                    <a:gd name="connsiteX13" fmla="*/ 2756623 w 3024520"/>
                    <a:gd name="connsiteY13" fmla="*/ 1316375 h 1316375"/>
                    <a:gd name="connsiteX14" fmla="*/ 1486231 w 3024520"/>
                    <a:gd name="connsiteY14" fmla="*/ 727041 h 1316375"/>
                    <a:gd name="connsiteX0" fmla="*/ 1537780 w 3076069"/>
                    <a:gd name="connsiteY0" fmla="*/ 727041 h 1316375"/>
                    <a:gd name="connsiteX1" fmla="*/ 309224 w 3076069"/>
                    <a:gd name="connsiteY1" fmla="*/ 1302232 h 1316375"/>
                    <a:gd name="connsiteX2" fmla="*/ 0 w 3076069"/>
                    <a:gd name="connsiteY2" fmla="*/ 1228607 h 1316375"/>
                    <a:gd name="connsiteX3" fmla="*/ 962613 w 3076069"/>
                    <a:gd name="connsiteY3" fmla="*/ 837478 h 1316375"/>
                    <a:gd name="connsiteX4" fmla="*/ 935005 w 3076069"/>
                    <a:gd name="connsiteY4" fmla="*/ 450949 h 1316375"/>
                    <a:gd name="connsiteX5" fmla="*/ 212596 w 3076069"/>
                    <a:gd name="connsiteY5" fmla="*/ 119640 h 1316375"/>
                    <a:gd name="connsiteX6" fmla="*/ 456466 w 3076069"/>
                    <a:gd name="connsiteY6" fmla="*/ 50617 h 1316375"/>
                    <a:gd name="connsiteX7" fmla="*/ 1528577 w 3076069"/>
                    <a:gd name="connsiteY7" fmla="*/ 501566 h 1316375"/>
                    <a:gd name="connsiteX8" fmla="*/ 2623695 w 3076069"/>
                    <a:gd name="connsiteY8" fmla="*/ 0 h 1316375"/>
                    <a:gd name="connsiteX9" fmla="*/ 2927383 w 3076069"/>
                    <a:gd name="connsiteY9" fmla="*/ 96632 h 1316375"/>
                    <a:gd name="connsiteX10" fmla="*/ 2131352 w 3076069"/>
                    <a:gd name="connsiteY10" fmla="*/ 432543 h 1316375"/>
                    <a:gd name="connsiteX11" fmla="*/ 2292399 w 3076069"/>
                    <a:gd name="connsiteY11" fmla="*/ 920305 h 1316375"/>
                    <a:gd name="connsiteX12" fmla="*/ 3076069 w 3076069"/>
                    <a:gd name="connsiteY12" fmla="*/ 1228607 h 1316375"/>
                    <a:gd name="connsiteX13" fmla="*/ 2808172 w 3076069"/>
                    <a:gd name="connsiteY13" fmla="*/ 1316375 h 1316375"/>
                    <a:gd name="connsiteX14" fmla="*/ 1537780 w 3076069"/>
                    <a:gd name="connsiteY14" fmla="*/ 727041 h 1316375"/>
                    <a:gd name="connsiteX0" fmla="*/ 1537780 w 3076069"/>
                    <a:gd name="connsiteY0" fmla="*/ 727041 h 1321259"/>
                    <a:gd name="connsiteX1" fmla="*/ 313981 w 3076069"/>
                    <a:gd name="connsiteY1" fmla="*/ 1321259 h 1321259"/>
                    <a:gd name="connsiteX2" fmla="*/ 0 w 3076069"/>
                    <a:gd name="connsiteY2" fmla="*/ 1228607 h 1321259"/>
                    <a:gd name="connsiteX3" fmla="*/ 962613 w 3076069"/>
                    <a:gd name="connsiteY3" fmla="*/ 837478 h 1321259"/>
                    <a:gd name="connsiteX4" fmla="*/ 935005 w 3076069"/>
                    <a:gd name="connsiteY4" fmla="*/ 450949 h 1321259"/>
                    <a:gd name="connsiteX5" fmla="*/ 212596 w 3076069"/>
                    <a:gd name="connsiteY5" fmla="*/ 119640 h 1321259"/>
                    <a:gd name="connsiteX6" fmla="*/ 456466 w 3076069"/>
                    <a:gd name="connsiteY6" fmla="*/ 50617 h 1321259"/>
                    <a:gd name="connsiteX7" fmla="*/ 1528577 w 3076069"/>
                    <a:gd name="connsiteY7" fmla="*/ 501566 h 1321259"/>
                    <a:gd name="connsiteX8" fmla="*/ 2623695 w 3076069"/>
                    <a:gd name="connsiteY8" fmla="*/ 0 h 1321259"/>
                    <a:gd name="connsiteX9" fmla="*/ 2927383 w 3076069"/>
                    <a:gd name="connsiteY9" fmla="*/ 96632 h 1321259"/>
                    <a:gd name="connsiteX10" fmla="*/ 2131352 w 3076069"/>
                    <a:gd name="connsiteY10" fmla="*/ 432543 h 1321259"/>
                    <a:gd name="connsiteX11" fmla="*/ 2292399 w 3076069"/>
                    <a:gd name="connsiteY11" fmla="*/ 920305 h 1321259"/>
                    <a:gd name="connsiteX12" fmla="*/ 3076069 w 3076069"/>
                    <a:gd name="connsiteY12" fmla="*/ 1228607 h 1321259"/>
                    <a:gd name="connsiteX13" fmla="*/ 2808172 w 3076069"/>
                    <a:gd name="connsiteY13" fmla="*/ 1316375 h 1321259"/>
                    <a:gd name="connsiteX14" fmla="*/ 1537780 w 3076069"/>
                    <a:gd name="connsiteY14" fmla="*/ 727041 h 1321259"/>
                    <a:gd name="connsiteX0" fmla="*/ 1537780 w 3076069"/>
                    <a:gd name="connsiteY0" fmla="*/ 750825 h 1321259"/>
                    <a:gd name="connsiteX1" fmla="*/ 313981 w 3076069"/>
                    <a:gd name="connsiteY1" fmla="*/ 1321259 h 1321259"/>
                    <a:gd name="connsiteX2" fmla="*/ 0 w 3076069"/>
                    <a:gd name="connsiteY2" fmla="*/ 1228607 h 1321259"/>
                    <a:gd name="connsiteX3" fmla="*/ 962613 w 3076069"/>
                    <a:gd name="connsiteY3" fmla="*/ 837478 h 1321259"/>
                    <a:gd name="connsiteX4" fmla="*/ 935005 w 3076069"/>
                    <a:gd name="connsiteY4" fmla="*/ 450949 h 1321259"/>
                    <a:gd name="connsiteX5" fmla="*/ 212596 w 3076069"/>
                    <a:gd name="connsiteY5" fmla="*/ 119640 h 1321259"/>
                    <a:gd name="connsiteX6" fmla="*/ 456466 w 3076069"/>
                    <a:gd name="connsiteY6" fmla="*/ 50617 h 1321259"/>
                    <a:gd name="connsiteX7" fmla="*/ 1528577 w 3076069"/>
                    <a:gd name="connsiteY7" fmla="*/ 501566 h 1321259"/>
                    <a:gd name="connsiteX8" fmla="*/ 2623695 w 3076069"/>
                    <a:gd name="connsiteY8" fmla="*/ 0 h 1321259"/>
                    <a:gd name="connsiteX9" fmla="*/ 2927383 w 3076069"/>
                    <a:gd name="connsiteY9" fmla="*/ 96632 h 1321259"/>
                    <a:gd name="connsiteX10" fmla="*/ 2131352 w 3076069"/>
                    <a:gd name="connsiteY10" fmla="*/ 432543 h 1321259"/>
                    <a:gd name="connsiteX11" fmla="*/ 2292399 w 3076069"/>
                    <a:gd name="connsiteY11" fmla="*/ 920305 h 1321259"/>
                    <a:gd name="connsiteX12" fmla="*/ 3076069 w 3076069"/>
                    <a:gd name="connsiteY12" fmla="*/ 1228607 h 1321259"/>
                    <a:gd name="connsiteX13" fmla="*/ 2808172 w 3076069"/>
                    <a:gd name="connsiteY13" fmla="*/ 1316375 h 1321259"/>
                    <a:gd name="connsiteX14" fmla="*/ 1537780 w 3076069"/>
                    <a:gd name="connsiteY14" fmla="*/ 750825 h 13212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1007" name="Freeform 1006">
                  <a:extLst>
                    <a:ext uri="{FF2B5EF4-FFF2-40B4-BE49-F238E27FC236}">
                      <a16:creationId xmlns:a16="http://schemas.microsoft.com/office/drawing/2014/main" id="{0B23900C-40C2-5447-A8A5-DB9E4C1FBD2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30678" y="1629252"/>
                  <a:ext cx="703366" cy="109797"/>
                </a:xfrm>
                <a:custGeom>
                  <a:avLst/>
                  <a:gdLst>
                    <a:gd name="T0" fmla="*/ 0 w 3723451"/>
                    <a:gd name="T1" fmla="*/ 26862 h 932950"/>
                    <a:gd name="T2" fmla="*/ 123762 w 3723451"/>
                    <a:gd name="T3" fmla="*/ 317 h 932950"/>
                    <a:gd name="T4" fmla="*/ 350560 w 3723451"/>
                    <a:gd name="T5" fmla="*/ 61264 h 932950"/>
                    <a:gd name="T6" fmla="*/ 566927 w 3723451"/>
                    <a:gd name="T7" fmla="*/ 0 h 932950"/>
                    <a:gd name="T8" fmla="*/ 703366 w 3723451"/>
                    <a:gd name="T9" fmla="*/ 24379 h 932950"/>
                    <a:gd name="T10" fmla="*/ 601856 w 3723451"/>
                    <a:gd name="T11" fmla="*/ 54357 h 932950"/>
                    <a:gd name="T12" fmla="*/ 569173 w 3723451"/>
                    <a:gd name="T13" fmla="*/ 46275 h 932950"/>
                    <a:gd name="T14" fmla="*/ 354544 w 3723451"/>
                    <a:gd name="T15" fmla="*/ 109797 h 932950"/>
                    <a:gd name="T16" fmla="*/ 134425 w 3723451"/>
                    <a:gd name="T17" fmla="*/ 48612 h 932950"/>
                    <a:gd name="T18" fmla="*/ 98836 w 3723451"/>
                    <a:gd name="T19" fmla="*/ 55215 h 932950"/>
                    <a:gd name="T20" fmla="*/ 0 w 3723451"/>
                    <a:gd name="T21" fmla="*/ 26862 h 932950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0" t="0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1008" name="Freeform 1007">
                  <a:extLst>
                    <a:ext uri="{FF2B5EF4-FFF2-40B4-BE49-F238E27FC236}">
                      <a16:creationId xmlns:a16="http://schemas.microsoft.com/office/drawing/2014/main" id="{8EDB510B-0DD2-AE4F-82C5-7A7D8DC924A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92025" y="1722158"/>
                  <a:ext cx="260925" cy="95720"/>
                </a:xfrm>
                <a:custGeom>
                  <a:avLst/>
                  <a:gdLst>
                    <a:gd name="T0" fmla="*/ 0 w 1366596"/>
                    <a:gd name="T1" fmla="*/ 0 h 809868"/>
                    <a:gd name="T2" fmla="*/ 260925 w 1366596"/>
                    <a:gd name="T3" fmla="*/ 73965 h 809868"/>
                    <a:gd name="T4" fmla="*/ 165165 w 1366596"/>
                    <a:gd name="T5" fmla="*/ 95720 h 809868"/>
                    <a:gd name="T6" fmla="*/ 878 w 1366596"/>
                    <a:gd name="T7" fmla="*/ 50579 h 809868"/>
                    <a:gd name="T8" fmla="*/ 0 w 1366596"/>
                    <a:gd name="T9" fmla="*/ 0 h 8098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1009" name="Freeform 1008">
                  <a:extLst>
                    <a:ext uri="{FF2B5EF4-FFF2-40B4-BE49-F238E27FC236}">
                      <a16:creationId xmlns:a16="http://schemas.microsoft.com/office/drawing/2014/main" id="{8DBE17FA-57C2-EB4B-A9B7-514F4336E29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19332" y="1724972"/>
                  <a:ext cx="253364" cy="95720"/>
                </a:xfrm>
                <a:custGeom>
                  <a:avLst/>
                  <a:gdLst>
                    <a:gd name="T0" fmla="*/ 249905 w 1348191"/>
                    <a:gd name="T1" fmla="*/ 0 h 791462"/>
                    <a:gd name="T2" fmla="*/ 253364 w 1348191"/>
                    <a:gd name="T3" fmla="*/ 46190 h 791462"/>
                    <a:gd name="T4" fmla="*/ 91661 w 1348191"/>
                    <a:gd name="T5" fmla="*/ 95720 h 791462"/>
                    <a:gd name="T6" fmla="*/ 0 w 1348191"/>
                    <a:gd name="T7" fmla="*/ 74016 h 791462"/>
                    <a:gd name="T8" fmla="*/ 249905 w 1348191"/>
                    <a:gd name="T9" fmla="*/ 0 h 79146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cxnSp>
              <p:nvCxnSpPr>
                <p:cNvPr id="1010" name="Straight Connector 1009">
                  <a:extLst>
                    <a:ext uri="{FF2B5EF4-FFF2-40B4-BE49-F238E27FC236}">
                      <a16:creationId xmlns:a16="http://schemas.microsoft.com/office/drawing/2014/main" id="{6D72BFF1-097B-E940-AAD0-E8A2E1D2A096}"/>
                    </a:ext>
                  </a:extLst>
                </p:cNvPr>
                <p:cNvCxnSpPr>
                  <a:cxnSpLocks noChangeShapeType="1"/>
                  <a:endCxn id="1005" idx="2"/>
                </p:cNvCxnSpPr>
                <p:nvPr/>
              </p:nvCxnSpPr>
              <p:spPr bwMode="auto">
                <a:xfrm flipH="1" flipV="1">
                  <a:off x="2184877" y="1722158"/>
                  <a:ext cx="3783" cy="121057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  <a:headEnd/>
                  <a:tailEnd/>
                </a:ln>
                <a:effectLst>
                  <a:outerShdw blurRad="40005" dist="19939" dir="5400000" algn="tl" rotWithShape="0">
                    <a:srgbClr val="80808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1011" name="Straight Connector 1010">
                  <a:extLst>
                    <a:ext uri="{FF2B5EF4-FFF2-40B4-BE49-F238E27FC236}">
                      <a16:creationId xmlns:a16="http://schemas.microsoft.com/office/drawing/2014/main" id="{088863E0-982B-8A4D-853F-851CE3F1F144}"/>
                    </a:ext>
                  </a:extLst>
                </p:cNvPr>
                <p:cNvCxnSpPr>
                  <a:cxnSpLocks noChangeShapeType="1"/>
                </p:cNvCxnSpPr>
                <p:nvPr/>
              </p:nvCxnSpPr>
              <p:spPr bwMode="auto">
                <a:xfrm flipH="1" flipV="1">
                  <a:off x="3379842" y="1727788"/>
                  <a:ext cx="3783" cy="121057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  <a:headEnd/>
                  <a:tailEnd/>
                </a:ln>
                <a:effectLst>
                  <a:outerShdw blurRad="40005" dist="19939" dir="5400000" algn="tl" rotWithShape="0">
                    <a:srgbClr val="80808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</p:grpSp>
        <p:grpSp>
          <p:nvGrpSpPr>
            <p:cNvPr id="934" name="Group 30">
              <a:extLst>
                <a:ext uri="{FF2B5EF4-FFF2-40B4-BE49-F238E27FC236}">
                  <a16:creationId xmlns:a16="http://schemas.microsoft.com/office/drawing/2014/main" id="{B108AACE-03DC-254D-AC34-727FF075B85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348791" y="3867098"/>
              <a:ext cx="514350" cy="1670050"/>
              <a:chOff x="4348791" y="3867098"/>
              <a:chExt cx="514350" cy="1670050"/>
            </a:xfrm>
          </p:grpSpPr>
          <p:sp>
            <p:nvSpPr>
              <p:cNvPr id="977" name="Rectangle 976">
                <a:extLst>
                  <a:ext uri="{FF2B5EF4-FFF2-40B4-BE49-F238E27FC236}">
                    <a16:creationId xmlns:a16="http://schemas.microsoft.com/office/drawing/2014/main" id="{B0F9C3E9-A467-3F42-B81A-4399A9B977B8}"/>
                  </a:ext>
                </a:extLst>
              </p:cNvPr>
              <p:cNvSpPr/>
              <p:nvPr/>
            </p:nvSpPr>
            <p:spPr bwMode="auto">
              <a:xfrm rot="10800000">
                <a:off x="4351838" y="3950855"/>
                <a:ext cx="498084" cy="628647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60000"/>
                      <a:lumOff val="40000"/>
                    </a:srgbClr>
                  </a:gs>
                  <a:gs pos="100000">
                    <a:srgbClr val="FFFFFF"/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978" name="Straight Connector 977">
                <a:extLst>
                  <a:ext uri="{FF2B5EF4-FFF2-40B4-BE49-F238E27FC236}">
                    <a16:creationId xmlns:a16="http://schemas.microsoft.com/office/drawing/2014/main" id="{20B4E373-A127-2049-BBD2-5D8AFBDD7F00}"/>
                  </a:ext>
                </a:extLst>
              </p:cNvPr>
              <p:cNvCxnSpPr/>
              <p:nvPr/>
            </p:nvCxnSpPr>
            <p:spPr bwMode="auto">
              <a:xfrm flipH="1">
                <a:off x="4861553" y="4024212"/>
                <a:ext cx="1588" cy="1365045"/>
              </a:xfrm>
              <a:prstGeom prst="line">
                <a:avLst/>
              </a:prstGeom>
              <a:noFill/>
              <a:ln w="3175" cap="flat" cmpd="sng" algn="ctr">
                <a:solidFill>
                  <a:srgbClr val="000000"/>
                </a:solidFill>
                <a:prstDash val="sysDash"/>
              </a:ln>
              <a:effectLst/>
            </p:spPr>
          </p:cxnSp>
          <p:grpSp>
            <p:nvGrpSpPr>
              <p:cNvPr id="979" name="Group 580">
                <a:extLst>
                  <a:ext uri="{FF2B5EF4-FFF2-40B4-BE49-F238E27FC236}">
                    <a16:creationId xmlns:a16="http://schemas.microsoft.com/office/drawing/2014/main" id="{3A9D8F64-E0EA-B742-94C4-1BEB4135EA8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353939" y="5315451"/>
                <a:ext cx="507588" cy="221697"/>
                <a:chOff x="4128636" y="3606589"/>
                <a:chExt cx="568145" cy="338667"/>
              </a:xfrm>
            </p:grpSpPr>
            <p:sp>
              <p:nvSpPr>
                <p:cNvPr id="992" name="Oval 991">
                  <a:extLst>
                    <a:ext uri="{FF2B5EF4-FFF2-40B4-BE49-F238E27FC236}">
                      <a16:creationId xmlns:a16="http://schemas.microsoft.com/office/drawing/2014/main" id="{74425C53-433E-6F47-8B0C-9F4C8E916E2E}"/>
                    </a:ext>
                  </a:extLst>
                </p:cNvPr>
                <p:cNvSpPr/>
                <p:nvPr/>
              </p:nvSpPr>
              <p:spPr>
                <a:xfrm>
                  <a:off x="4128204" y="3719336"/>
                  <a:ext cx="568606" cy="225498"/>
                </a:xfrm>
                <a:prstGeom prst="ellipse">
                  <a:avLst/>
                </a:prstGeom>
                <a:solidFill>
                  <a:srgbClr val="3333CC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93" name="Rectangle 992">
                  <a:extLst>
                    <a:ext uri="{FF2B5EF4-FFF2-40B4-BE49-F238E27FC236}">
                      <a16:creationId xmlns:a16="http://schemas.microsoft.com/office/drawing/2014/main" id="{A0400564-35E9-0947-9C64-641EDF9EEAFA}"/>
                    </a:ext>
                  </a:extLst>
                </p:cNvPr>
                <p:cNvSpPr/>
                <p:nvPr/>
              </p:nvSpPr>
              <p:spPr>
                <a:xfrm>
                  <a:off x="4128204" y="3719336"/>
                  <a:ext cx="568606" cy="111537"/>
                </a:xfrm>
                <a:prstGeom prst="rect">
                  <a:avLst/>
                </a:pr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94" name="Oval 993">
                  <a:extLst>
                    <a:ext uri="{FF2B5EF4-FFF2-40B4-BE49-F238E27FC236}">
                      <a16:creationId xmlns:a16="http://schemas.microsoft.com/office/drawing/2014/main" id="{56DE4CA9-0BD6-4744-AD30-73684267516E}"/>
                    </a:ext>
                  </a:extLst>
                </p:cNvPr>
                <p:cNvSpPr/>
                <p:nvPr/>
              </p:nvSpPr>
              <p:spPr>
                <a:xfrm>
                  <a:off x="4128204" y="3600524"/>
                  <a:ext cx="568606" cy="230349"/>
                </a:xfrm>
                <a:prstGeom prst="ellipse">
                  <a:avLst/>
                </a:prstGeom>
                <a:solidFill>
                  <a:srgbClr val="3333CC">
                    <a:lumMod val="40000"/>
                    <a:lumOff val="60000"/>
                    <a:alpha val="55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995" name="Straight Connector 994">
                  <a:extLst>
                    <a:ext uri="{FF2B5EF4-FFF2-40B4-BE49-F238E27FC236}">
                      <a16:creationId xmlns:a16="http://schemas.microsoft.com/office/drawing/2014/main" id="{0A9628A0-82B0-154A-AC0C-91A2584C6F9D}"/>
                    </a:ext>
                  </a:extLst>
                </p:cNvPr>
                <p:cNvCxnSpPr/>
                <p:nvPr/>
              </p:nvCxnSpPr>
              <p:spPr>
                <a:xfrm>
                  <a:off x="4696810" y="3719336"/>
                  <a:ext cx="0" cy="111537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  <p:cxnSp>
              <p:nvCxnSpPr>
                <p:cNvPr id="996" name="Straight Connector 995">
                  <a:extLst>
                    <a:ext uri="{FF2B5EF4-FFF2-40B4-BE49-F238E27FC236}">
                      <a16:creationId xmlns:a16="http://schemas.microsoft.com/office/drawing/2014/main" id="{88F83DD9-96B0-3640-BF70-6737E76C9760}"/>
                    </a:ext>
                  </a:extLst>
                </p:cNvPr>
                <p:cNvCxnSpPr/>
                <p:nvPr/>
              </p:nvCxnSpPr>
              <p:spPr>
                <a:xfrm>
                  <a:off x="4128204" y="3719336"/>
                  <a:ext cx="0" cy="111537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</p:grpSp>
          <p:sp>
            <p:nvSpPr>
              <p:cNvPr id="980" name="Rectangle 979">
                <a:extLst>
                  <a:ext uri="{FF2B5EF4-FFF2-40B4-BE49-F238E27FC236}">
                    <a16:creationId xmlns:a16="http://schemas.microsoft.com/office/drawing/2014/main" id="{F00ED881-B944-FC48-9E88-0D81D2145925}"/>
                  </a:ext>
                </a:extLst>
              </p:cNvPr>
              <p:cNvSpPr/>
              <p:nvPr/>
            </p:nvSpPr>
            <p:spPr bwMode="auto">
              <a:xfrm>
                <a:off x="4355141" y="4579754"/>
                <a:ext cx="496887" cy="812678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60000"/>
                      <a:lumOff val="40000"/>
                    </a:srgbClr>
                  </a:gs>
                  <a:gs pos="100000">
                    <a:srgbClr val="FFFFFF"/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981" name="Straight Connector 980">
                <a:extLst>
                  <a:ext uri="{FF2B5EF4-FFF2-40B4-BE49-F238E27FC236}">
                    <a16:creationId xmlns:a16="http://schemas.microsoft.com/office/drawing/2014/main" id="{7CCAB184-9AE2-7B4C-80D2-9640964D0371}"/>
                  </a:ext>
                </a:extLst>
              </p:cNvPr>
              <p:cNvCxnSpPr/>
              <p:nvPr/>
            </p:nvCxnSpPr>
            <p:spPr bwMode="auto">
              <a:xfrm flipH="1">
                <a:off x="4348791" y="4032148"/>
                <a:ext cx="3175" cy="1450757"/>
              </a:xfrm>
              <a:prstGeom prst="line">
                <a:avLst/>
              </a:prstGeom>
              <a:noFill/>
              <a:ln w="3175" cap="flat" cmpd="sng" algn="ctr">
                <a:solidFill>
                  <a:srgbClr val="000000"/>
                </a:solidFill>
                <a:prstDash val="sysDash"/>
              </a:ln>
              <a:effectLst/>
            </p:spPr>
          </p:cxnSp>
          <p:grpSp>
            <p:nvGrpSpPr>
              <p:cNvPr id="982" name="Group 568">
                <a:extLst>
                  <a:ext uri="{FF2B5EF4-FFF2-40B4-BE49-F238E27FC236}">
                    <a16:creationId xmlns:a16="http://schemas.microsoft.com/office/drawing/2014/main" id="{2939B129-2D0A-934E-82CE-DFAE38C58EB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351304" y="3867098"/>
                <a:ext cx="503828" cy="248249"/>
                <a:chOff x="2183302" y="1564542"/>
                <a:chExt cx="1200154" cy="440314"/>
              </a:xfrm>
            </p:grpSpPr>
            <p:sp>
              <p:nvSpPr>
                <p:cNvPr id="983" name="Oval 982">
                  <a:extLst>
                    <a:ext uri="{FF2B5EF4-FFF2-40B4-BE49-F238E27FC236}">
                      <a16:creationId xmlns:a16="http://schemas.microsoft.com/office/drawing/2014/main" id="{6A8F745B-1D4E-4F4F-BEFA-6144E5BDE2F6}"/>
                    </a:ext>
                  </a:extLst>
                </p:cNvPr>
                <p:cNvSpPr/>
                <p:nvPr/>
              </p:nvSpPr>
              <p:spPr bwMode="auto">
                <a:xfrm flipV="1">
                  <a:off x="2188659" y="1691187"/>
                  <a:ext cx="1194966" cy="312497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31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FFFFFF"/>
                    </a:gs>
                  </a:gsLst>
                  <a:lin ang="16200000" scaled="0"/>
                  <a:tileRect/>
                </a:gradFill>
                <a:ln w="635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84" name="Rectangle 983">
                  <a:extLst>
                    <a:ext uri="{FF2B5EF4-FFF2-40B4-BE49-F238E27FC236}">
                      <a16:creationId xmlns:a16="http://schemas.microsoft.com/office/drawing/2014/main" id="{9C90A1F3-B2A8-9548-8E8B-D7BD57307905}"/>
                    </a:ext>
                  </a:extLst>
                </p:cNvPr>
                <p:cNvSpPr/>
                <p:nvPr/>
              </p:nvSpPr>
              <p:spPr bwMode="auto">
                <a:xfrm>
                  <a:off x="2184879" y="1736232"/>
                  <a:ext cx="1198746" cy="112612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40000"/>
                        <a:lumOff val="60000"/>
                      </a:srgbClr>
                    </a:gs>
                    <a:gs pos="54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62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85" name="Oval 984">
                  <a:extLst>
                    <a:ext uri="{FF2B5EF4-FFF2-40B4-BE49-F238E27FC236}">
                      <a16:creationId xmlns:a16="http://schemas.microsoft.com/office/drawing/2014/main" id="{629F401F-84D1-3A47-827D-8D943652DA3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 flipV="1">
                  <a:off x="2184879" y="1564498"/>
                  <a:ext cx="1194966" cy="312499"/>
                </a:xfrm>
                <a:prstGeom prst="ellipse">
                  <a:avLst/>
                </a:prstGeom>
                <a:solidFill>
                  <a:srgbClr val="BFBFBF"/>
                </a:solidFill>
                <a:ln w="6350">
                  <a:solidFill>
                    <a:srgbClr val="000000"/>
                  </a:solidFill>
                  <a:round/>
                  <a:headEnd/>
                  <a:tailEnd/>
                </a:ln>
                <a:effectLst>
                  <a:outerShdw blurRad="40000" dist="23000" dir="5400000" rotWithShape="0">
                    <a:srgbClr val="808080">
                      <a:alpha val="34999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986" name="Freeform 985">
                  <a:extLst>
                    <a:ext uri="{FF2B5EF4-FFF2-40B4-BE49-F238E27FC236}">
                      <a16:creationId xmlns:a16="http://schemas.microsoft.com/office/drawing/2014/main" id="{FF593AC5-08BE-8844-905E-205731B1D7EF}"/>
                    </a:ext>
                  </a:extLst>
                </p:cNvPr>
                <p:cNvSpPr/>
                <p:nvPr/>
              </p:nvSpPr>
              <p:spPr bwMode="auto">
                <a:xfrm>
                  <a:off x="2491182" y="1671479"/>
                  <a:ext cx="582357" cy="154842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" fmla="*/ 1486231 w 2944854"/>
                    <a:gd name="connsiteY0" fmla="*/ 727041 h 1316375"/>
                    <a:gd name="connsiteX1" fmla="*/ 257675 w 2944854"/>
                    <a:gd name="connsiteY1" fmla="*/ 1302232 h 1316375"/>
                    <a:gd name="connsiteX2" fmla="*/ 0 w 2944854"/>
                    <a:gd name="connsiteY2" fmla="*/ 1228607 h 1316375"/>
                    <a:gd name="connsiteX3" fmla="*/ 911064 w 2944854"/>
                    <a:gd name="connsiteY3" fmla="*/ 837478 h 1316375"/>
                    <a:gd name="connsiteX4" fmla="*/ 883456 w 2944854"/>
                    <a:gd name="connsiteY4" fmla="*/ 450949 h 1316375"/>
                    <a:gd name="connsiteX5" fmla="*/ 161047 w 2944854"/>
                    <a:gd name="connsiteY5" fmla="*/ 119640 h 1316375"/>
                    <a:gd name="connsiteX6" fmla="*/ 404917 w 2944854"/>
                    <a:gd name="connsiteY6" fmla="*/ 50617 h 1316375"/>
                    <a:gd name="connsiteX7" fmla="*/ 1477028 w 2944854"/>
                    <a:gd name="connsiteY7" fmla="*/ 501566 h 1316375"/>
                    <a:gd name="connsiteX8" fmla="*/ 2572146 w 2944854"/>
                    <a:gd name="connsiteY8" fmla="*/ 0 h 1316375"/>
                    <a:gd name="connsiteX9" fmla="*/ 2875834 w 2944854"/>
                    <a:gd name="connsiteY9" fmla="*/ 96632 h 1316375"/>
                    <a:gd name="connsiteX10" fmla="*/ 2079803 w 2944854"/>
                    <a:gd name="connsiteY10" fmla="*/ 432543 h 1316375"/>
                    <a:gd name="connsiteX11" fmla="*/ 2240850 w 2944854"/>
                    <a:gd name="connsiteY11" fmla="*/ 920305 h 1316375"/>
                    <a:gd name="connsiteX12" fmla="*/ 2944854 w 2944854"/>
                    <a:gd name="connsiteY12" fmla="*/ 1228607 h 1316375"/>
                    <a:gd name="connsiteX13" fmla="*/ 2756623 w 2944854"/>
                    <a:gd name="connsiteY13" fmla="*/ 1316375 h 1316375"/>
                    <a:gd name="connsiteX14" fmla="*/ 1486231 w 2944854"/>
                    <a:gd name="connsiteY14" fmla="*/ 727041 h 1316375"/>
                    <a:gd name="connsiteX0" fmla="*/ 1486231 w 3024520"/>
                    <a:gd name="connsiteY0" fmla="*/ 727041 h 1316375"/>
                    <a:gd name="connsiteX1" fmla="*/ 257675 w 3024520"/>
                    <a:gd name="connsiteY1" fmla="*/ 1302232 h 1316375"/>
                    <a:gd name="connsiteX2" fmla="*/ 0 w 3024520"/>
                    <a:gd name="connsiteY2" fmla="*/ 1228607 h 1316375"/>
                    <a:gd name="connsiteX3" fmla="*/ 911064 w 3024520"/>
                    <a:gd name="connsiteY3" fmla="*/ 837478 h 1316375"/>
                    <a:gd name="connsiteX4" fmla="*/ 883456 w 3024520"/>
                    <a:gd name="connsiteY4" fmla="*/ 450949 h 1316375"/>
                    <a:gd name="connsiteX5" fmla="*/ 161047 w 3024520"/>
                    <a:gd name="connsiteY5" fmla="*/ 119640 h 1316375"/>
                    <a:gd name="connsiteX6" fmla="*/ 404917 w 3024520"/>
                    <a:gd name="connsiteY6" fmla="*/ 50617 h 1316375"/>
                    <a:gd name="connsiteX7" fmla="*/ 1477028 w 3024520"/>
                    <a:gd name="connsiteY7" fmla="*/ 501566 h 1316375"/>
                    <a:gd name="connsiteX8" fmla="*/ 2572146 w 3024520"/>
                    <a:gd name="connsiteY8" fmla="*/ 0 h 1316375"/>
                    <a:gd name="connsiteX9" fmla="*/ 2875834 w 3024520"/>
                    <a:gd name="connsiteY9" fmla="*/ 96632 h 1316375"/>
                    <a:gd name="connsiteX10" fmla="*/ 2079803 w 3024520"/>
                    <a:gd name="connsiteY10" fmla="*/ 432543 h 1316375"/>
                    <a:gd name="connsiteX11" fmla="*/ 2240850 w 3024520"/>
                    <a:gd name="connsiteY11" fmla="*/ 920305 h 1316375"/>
                    <a:gd name="connsiteX12" fmla="*/ 3024520 w 3024520"/>
                    <a:gd name="connsiteY12" fmla="*/ 1228607 h 1316375"/>
                    <a:gd name="connsiteX13" fmla="*/ 2756623 w 3024520"/>
                    <a:gd name="connsiteY13" fmla="*/ 1316375 h 1316375"/>
                    <a:gd name="connsiteX14" fmla="*/ 1486231 w 3024520"/>
                    <a:gd name="connsiteY14" fmla="*/ 727041 h 1316375"/>
                    <a:gd name="connsiteX0" fmla="*/ 1537780 w 3076069"/>
                    <a:gd name="connsiteY0" fmla="*/ 727041 h 1316375"/>
                    <a:gd name="connsiteX1" fmla="*/ 309224 w 3076069"/>
                    <a:gd name="connsiteY1" fmla="*/ 1302232 h 1316375"/>
                    <a:gd name="connsiteX2" fmla="*/ 0 w 3076069"/>
                    <a:gd name="connsiteY2" fmla="*/ 1228607 h 1316375"/>
                    <a:gd name="connsiteX3" fmla="*/ 962613 w 3076069"/>
                    <a:gd name="connsiteY3" fmla="*/ 837478 h 1316375"/>
                    <a:gd name="connsiteX4" fmla="*/ 935005 w 3076069"/>
                    <a:gd name="connsiteY4" fmla="*/ 450949 h 1316375"/>
                    <a:gd name="connsiteX5" fmla="*/ 212596 w 3076069"/>
                    <a:gd name="connsiteY5" fmla="*/ 119640 h 1316375"/>
                    <a:gd name="connsiteX6" fmla="*/ 456466 w 3076069"/>
                    <a:gd name="connsiteY6" fmla="*/ 50617 h 1316375"/>
                    <a:gd name="connsiteX7" fmla="*/ 1528577 w 3076069"/>
                    <a:gd name="connsiteY7" fmla="*/ 501566 h 1316375"/>
                    <a:gd name="connsiteX8" fmla="*/ 2623695 w 3076069"/>
                    <a:gd name="connsiteY8" fmla="*/ 0 h 1316375"/>
                    <a:gd name="connsiteX9" fmla="*/ 2927383 w 3076069"/>
                    <a:gd name="connsiteY9" fmla="*/ 96632 h 1316375"/>
                    <a:gd name="connsiteX10" fmla="*/ 2131352 w 3076069"/>
                    <a:gd name="connsiteY10" fmla="*/ 432543 h 1316375"/>
                    <a:gd name="connsiteX11" fmla="*/ 2292399 w 3076069"/>
                    <a:gd name="connsiteY11" fmla="*/ 920305 h 1316375"/>
                    <a:gd name="connsiteX12" fmla="*/ 3076069 w 3076069"/>
                    <a:gd name="connsiteY12" fmla="*/ 1228607 h 1316375"/>
                    <a:gd name="connsiteX13" fmla="*/ 2808172 w 3076069"/>
                    <a:gd name="connsiteY13" fmla="*/ 1316375 h 1316375"/>
                    <a:gd name="connsiteX14" fmla="*/ 1537780 w 3076069"/>
                    <a:gd name="connsiteY14" fmla="*/ 727041 h 1316375"/>
                    <a:gd name="connsiteX0" fmla="*/ 1537780 w 3076069"/>
                    <a:gd name="connsiteY0" fmla="*/ 727041 h 1321259"/>
                    <a:gd name="connsiteX1" fmla="*/ 313981 w 3076069"/>
                    <a:gd name="connsiteY1" fmla="*/ 1321259 h 1321259"/>
                    <a:gd name="connsiteX2" fmla="*/ 0 w 3076069"/>
                    <a:gd name="connsiteY2" fmla="*/ 1228607 h 1321259"/>
                    <a:gd name="connsiteX3" fmla="*/ 962613 w 3076069"/>
                    <a:gd name="connsiteY3" fmla="*/ 837478 h 1321259"/>
                    <a:gd name="connsiteX4" fmla="*/ 935005 w 3076069"/>
                    <a:gd name="connsiteY4" fmla="*/ 450949 h 1321259"/>
                    <a:gd name="connsiteX5" fmla="*/ 212596 w 3076069"/>
                    <a:gd name="connsiteY5" fmla="*/ 119640 h 1321259"/>
                    <a:gd name="connsiteX6" fmla="*/ 456466 w 3076069"/>
                    <a:gd name="connsiteY6" fmla="*/ 50617 h 1321259"/>
                    <a:gd name="connsiteX7" fmla="*/ 1528577 w 3076069"/>
                    <a:gd name="connsiteY7" fmla="*/ 501566 h 1321259"/>
                    <a:gd name="connsiteX8" fmla="*/ 2623695 w 3076069"/>
                    <a:gd name="connsiteY8" fmla="*/ 0 h 1321259"/>
                    <a:gd name="connsiteX9" fmla="*/ 2927383 w 3076069"/>
                    <a:gd name="connsiteY9" fmla="*/ 96632 h 1321259"/>
                    <a:gd name="connsiteX10" fmla="*/ 2131352 w 3076069"/>
                    <a:gd name="connsiteY10" fmla="*/ 432543 h 1321259"/>
                    <a:gd name="connsiteX11" fmla="*/ 2292399 w 3076069"/>
                    <a:gd name="connsiteY11" fmla="*/ 920305 h 1321259"/>
                    <a:gd name="connsiteX12" fmla="*/ 3076069 w 3076069"/>
                    <a:gd name="connsiteY12" fmla="*/ 1228607 h 1321259"/>
                    <a:gd name="connsiteX13" fmla="*/ 2808172 w 3076069"/>
                    <a:gd name="connsiteY13" fmla="*/ 1316375 h 1321259"/>
                    <a:gd name="connsiteX14" fmla="*/ 1537780 w 3076069"/>
                    <a:gd name="connsiteY14" fmla="*/ 727041 h 1321259"/>
                    <a:gd name="connsiteX0" fmla="*/ 1537780 w 3076069"/>
                    <a:gd name="connsiteY0" fmla="*/ 750825 h 1321259"/>
                    <a:gd name="connsiteX1" fmla="*/ 313981 w 3076069"/>
                    <a:gd name="connsiteY1" fmla="*/ 1321259 h 1321259"/>
                    <a:gd name="connsiteX2" fmla="*/ 0 w 3076069"/>
                    <a:gd name="connsiteY2" fmla="*/ 1228607 h 1321259"/>
                    <a:gd name="connsiteX3" fmla="*/ 962613 w 3076069"/>
                    <a:gd name="connsiteY3" fmla="*/ 837478 h 1321259"/>
                    <a:gd name="connsiteX4" fmla="*/ 935005 w 3076069"/>
                    <a:gd name="connsiteY4" fmla="*/ 450949 h 1321259"/>
                    <a:gd name="connsiteX5" fmla="*/ 212596 w 3076069"/>
                    <a:gd name="connsiteY5" fmla="*/ 119640 h 1321259"/>
                    <a:gd name="connsiteX6" fmla="*/ 456466 w 3076069"/>
                    <a:gd name="connsiteY6" fmla="*/ 50617 h 1321259"/>
                    <a:gd name="connsiteX7" fmla="*/ 1528577 w 3076069"/>
                    <a:gd name="connsiteY7" fmla="*/ 501566 h 1321259"/>
                    <a:gd name="connsiteX8" fmla="*/ 2623695 w 3076069"/>
                    <a:gd name="connsiteY8" fmla="*/ 0 h 1321259"/>
                    <a:gd name="connsiteX9" fmla="*/ 2927383 w 3076069"/>
                    <a:gd name="connsiteY9" fmla="*/ 96632 h 1321259"/>
                    <a:gd name="connsiteX10" fmla="*/ 2131352 w 3076069"/>
                    <a:gd name="connsiteY10" fmla="*/ 432543 h 1321259"/>
                    <a:gd name="connsiteX11" fmla="*/ 2292399 w 3076069"/>
                    <a:gd name="connsiteY11" fmla="*/ 920305 h 1321259"/>
                    <a:gd name="connsiteX12" fmla="*/ 3076069 w 3076069"/>
                    <a:gd name="connsiteY12" fmla="*/ 1228607 h 1321259"/>
                    <a:gd name="connsiteX13" fmla="*/ 2808172 w 3076069"/>
                    <a:gd name="connsiteY13" fmla="*/ 1316375 h 1321259"/>
                    <a:gd name="connsiteX14" fmla="*/ 1537780 w 3076069"/>
                    <a:gd name="connsiteY14" fmla="*/ 750825 h 13212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87" name="Freeform 986">
                  <a:extLst>
                    <a:ext uri="{FF2B5EF4-FFF2-40B4-BE49-F238E27FC236}">
                      <a16:creationId xmlns:a16="http://schemas.microsoft.com/office/drawing/2014/main" id="{F0D77977-1A67-AA45-AB94-A8428B0612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30678" y="1629250"/>
                  <a:ext cx="703366" cy="109796"/>
                </a:xfrm>
                <a:custGeom>
                  <a:avLst/>
                  <a:gdLst>
                    <a:gd name="T0" fmla="*/ 0 w 3723451"/>
                    <a:gd name="T1" fmla="*/ 26862 h 932950"/>
                    <a:gd name="T2" fmla="*/ 123762 w 3723451"/>
                    <a:gd name="T3" fmla="*/ 317 h 932950"/>
                    <a:gd name="T4" fmla="*/ 350560 w 3723451"/>
                    <a:gd name="T5" fmla="*/ 61263 h 932950"/>
                    <a:gd name="T6" fmla="*/ 566927 w 3723451"/>
                    <a:gd name="T7" fmla="*/ 0 h 932950"/>
                    <a:gd name="T8" fmla="*/ 703366 w 3723451"/>
                    <a:gd name="T9" fmla="*/ 24379 h 932950"/>
                    <a:gd name="T10" fmla="*/ 601856 w 3723451"/>
                    <a:gd name="T11" fmla="*/ 54357 h 932950"/>
                    <a:gd name="T12" fmla="*/ 569173 w 3723451"/>
                    <a:gd name="T13" fmla="*/ 46274 h 932950"/>
                    <a:gd name="T14" fmla="*/ 354544 w 3723451"/>
                    <a:gd name="T15" fmla="*/ 109796 h 932950"/>
                    <a:gd name="T16" fmla="*/ 134425 w 3723451"/>
                    <a:gd name="T17" fmla="*/ 48611 h 932950"/>
                    <a:gd name="T18" fmla="*/ 98836 w 3723451"/>
                    <a:gd name="T19" fmla="*/ 55215 h 932950"/>
                    <a:gd name="T20" fmla="*/ 0 w 3723451"/>
                    <a:gd name="T21" fmla="*/ 26862 h 932950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0" t="0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988" name="Freeform 987">
                  <a:extLst>
                    <a:ext uri="{FF2B5EF4-FFF2-40B4-BE49-F238E27FC236}">
                      <a16:creationId xmlns:a16="http://schemas.microsoft.com/office/drawing/2014/main" id="{4A24255A-B649-9D44-AB80-CACD0B0D1B3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92025" y="1722154"/>
                  <a:ext cx="260927" cy="95720"/>
                </a:xfrm>
                <a:custGeom>
                  <a:avLst/>
                  <a:gdLst>
                    <a:gd name="T0" fmla="*/ 0 w 1366596"/>
                    <a:gd name="T1" fmla="*/ 0 h 809868"/>
                    <a:gd name="T2" fmla="*/ 260927 w 1366596"/>
                    <a:gd name="T3" fmla="*/ 73965 h 809868"/>
                    <a:gd name="T4" fmla="*/ 165166 w 1366596"/>
                    <a:gd name="T5" fmla="*/ 95720 h 809868"/>
                    <a:gd name="T6" fmla="*/ 878 w 1366596"/>
                    <a:gd name="T7" fmla="*/ 50579 h 809868"/>
                    <a:gd name="T8" fmla="*/ 0 w 1366596"/>
                    <a:gd name="T9" fmla="*/ 0 h 8098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989" name="Freeform 988">
                  <a:extLst>
                    <a:ext uri="{FF2B5EF4-FFF2-40B4-BE49-F238E27FC236}">
                      <a16:creationId xmlns:a16="http://schemas.microsoft.com/office/drawing/2014/main" id="{21311582-6B5F-4441-B6D0-5D1DEBA1CB8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19334" y="1724970"/>
                  <a:ext cx="253362" cy="95720"/>
                </a:xfrm>
                <a:custGeom>
                  <a:avLst/>
                  <a:gdLst>
                    <a:gd name="T0" fmla="*/ 249903 w 1348191"/>
                    <a:gd name="T1" fmla="*/ 0 h 791462"/>
                    <a:gd name="T2" fmla="*/ 253362 w 1348191"/>
                    <a:gd name="T3" fmla="*/ 46190 h 791462"/>
                    <a:gd name="T4" fmla="*/ 91660 w 1348191"/>
                    <a:gd name="T5" fmla="*/ 95720 h 791462"/>
                    <a:gd name="T6" fmla="*/ 0 w 1348191"/>
                    <a:gd name="T7" fmla="*/ 74016 h 791462"/>
                    <a:gd name="T8" fmla="*/ 249903 w 1348191"/>
                    <a:gd name="T9" fmla="*/ 0 h 79146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cxnSp>
              <p:nvCxnSpPr>
                <p:cNvPr id="990" name="Straight Connector 989">
                  <a:extLst>
                    <a:ext uri="{FF2B5EF4-FFF2-40B4-BE49-F238E27FC236}">
                      <a16:creationId xmlns:a16="http://schemas.microsoft.com/office/drawing/2014/main" id="{C0FC5468-8C4C-AB42-AC33-6B20FED82305}"/>
                    </a:ext>
                  </a:extLst>
                </p:cNvPr>
                <p:cNvCxnSpPr>
                  <a:cxnSpLocks noChangeShapeType="1"/>
                  <a:endCxn id="985" idx="2"/>
                </p:cNvCxnSpPr>
                <p:nvPr/>
              </p:nvCxnSpPr>
              <p:spPr bwMode="auto">
                <a:xfrm flipH="1" flipV="1">
                  <a:off x="2184879" y="1722154"/>
                  <a:ext cx="3780" cy="121059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  <a:headEnd/>
                  <a:tailEnd/>
                </a:ln>
                <a:effectLst>
                  <a:outerShdw blurRad="40005" dist="19939" dir="5400000" algn="tl" rotWithShape="0">
                    <a:srgbClr val="80808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991" name="Straight Connector 990">
                  <a:extLst>
                    <a:ext uri="{FF2B5EF4-FFF2-40B4-BE49-F238E27FC236}">
                      <a16:creationId xmlns:a16="http://schemas.microsoft.com/office/drawing/2014/main" id="{0641688B-D837-D241-8726-C138E7CF2444}"/>
                    </a:ext>
                  </a:extLst>
                </p:cNvPr>
                <p:cNvCxnSpPr>
                  <a:cxnSpLocks noChangeShapeType="1"/>
                </p:cNvCxnSpPr>
                <p:nvPr/>
              </p:nvCxnSpPr>
              <p:spPr bwMode="auto">
                <a:xfrm flipH="1" flipV="1">
                  <a:off x="3379845" y="1727785"/>
                  <a:ext cx="3780" cy="121059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  <a:headEnd/>
                  <a:tailEnd/>
                </a:ln>
                <a:effectLst>
                  <a:outerShdw blurRad="40005" dist="19939" dir="5400000" algn="tl" rotWithShape="0">
                    <a:srgbClr val="80808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</p:grpSp>
        <p:grpSp>
          <p:nvGrpSpPr>
            <p:cNvPr id="935" name="Group 48257">
              <a:extLst>
                <a:ext uri="{FF2B5EF4-FFF2-40B4-BE49-F238E27FC236}">
                  <a16:creationId xmlns:a16="http://schemas.microsoft.com/office/drawing/2014/main" id="{DFD8AD38-F69C-AE4E-A7C6-58BC92264C2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552116" y="3849635"/>
              <a:ext cx="514350" cy="1670050"/>
              <a:chOff x="5552116" y="3849635"/>
              <a:chExt cx="514350" cy="1670050"/>
            </a:xfrm>
          </p:grpSpPr>
          <p:sp>
            <p:nvSpPr>
              <p:cNvPr id="957" name="Rectangle 956">
                <a:extLst>
                  <a:ext uri="{FF2B5EF4-FFF2-40B4-BE49-F238E27FC236}">
                    <a16:creationId xmlns:a16="http://schemas.microsoft.com/office/drawing/2014/main" id="{B13372F6-7422-A24B-A223-1174A9270D3C}"/>
                  </a:ext>
                </a:extLst>
              </p:cNvPr>
              <p:cNvSpPr/>
              <p:nvPr/>
            </p:nvSpPr>
            <p:spPr bwMode="auto">
              <a:xfrm rot="10800000">
                <a:off x="5555163" y="3933392"/>
                <a:ext cx="498084" cy="628647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60000"/>
                      <a:lumOff val="40000"/>
                    </a:srgbClr>
                  </a:gs>
                  <a:gs pos="100000">
                    <a:srgbClr val="FFFFFF"/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958" name="Straight Connector 957">
                <a:extLst>
                  <a:ext uri="{FF2B5EF4-FFF2-40B4-BE49-F238E27FC236}">
                    <a16:creationId xmlns:a16="http://schemas.microsoft.com/office/drawing/2014/main" id="{E33D11D1-8D4D-F14F-B9FC-6D2FB093890B}"/>
                  </a:ext>
                </a:extLst>
              </p:cNvPr>
              <p:cNvCxnSpPr/>
              <p:nvPr/>
            </p:nvCxnSpPr>
            <p:spPr bwMode="auto">
              <a:xfrm flipH="1">
                <a:off x="6064879" y="4006752"/>
                <a:ext cx="1588" cy="1365045"/>
              </a:xfrm>
              <a:prstGeom prst="line">
                <a:avLst/>
              </a:prstGeom>
              <a:noFill/>
              <a:ln w="3175" cap="flat" cmpd="sng" algn="ctr">
                <a:solidFill>
                  <a:srgbClr val="000000"/>
                </a:solidFill>
                <a:prstDash val="sysDash"/>
              </a:ln>
              <a:effectLst/>
            </p:spPr>
          </p:cxnSp>
          <p:grpSp>
            <p:nvGrpSpPr>
              <p:cNvPr id="959" name="Group 607">
                <a:extLst>
                  <a:ext uri="{FF2B5EF4-FFF2-40B4-BE49-F238E27FC236}">
                    <a16:creationId xmlns:a16="http://schemas.microsoft.com/office/drawing/2014/main" id="{12AC3864-6986-E84A-85C7-6895574A8804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5557264" y="5297988"/>
                <a:ext cx="507588" cy="221697"/>
                <a:chOff x="4128636" y="3606589"/>
                <a:chExt cx="568145" cy="338667"/>
              </a:xfrm>
            </p:grpSpPr>
            <p:sp>
              <p:nvSpPr>
                <p:cNvPr id="972" name="Oval 971">
                  <a:extLst>
                    <a:ext uri="{FF2B5EF4-FFF2-40B4-BE49-F238E27FC236}">
                      <a16:creationId xmlns:a16="http://schemas.microsoft.com/office/drawing/2014/main" id="{1C323077-6C9C-1746-A411-C1B91269146D}"/>
                    </a:ext>
                  </a:extLst>
                </p:cNvPr>
                <p:cNvSpPr/>
                <p:nvPr/>
              </p:nvSpPr>
              <p:spPr>
                <a:xfrm>
                  <a:off x="4128205" y="3719341"/>
                  <a:ext cx="568606" cy="225500"/>
                </a:xfrm>
                <a:prstGeom prst="ellipse">
                  <a:avLst/>
                </a:prstGeom>
                <a:solidFill>
                  <a:srgbClr val="3333CC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73" name="Rectangle 972">
                  <a:extLst>
                    <a:ext uri="{FF2B5EF4-FFF2-40B4-BE49-F238E27FC236}">
                      <a16:creationId xmlns:a16="http://schemas.microsoft.com/office/drawing/2014/main" id="{EE440552-5BF2-324D-8F4B-CBBAD5E25F28}"/>
                    </a:ext>
                  </a:extLst>
                </p:cNvPr>
                <p:cNvSpPr/>
                <p:nvPr/>
              </p:nvSpPr>
              <p:spPr>
                <a:xfrm>
                  <a:off x="4128205" y="3719341"/>
                  <a:ext cx="568606" cy="111537"/>
                </a:xfrm>
                <a:prstGeom prst="rect">
                  <a:avLst/>
                </a:pr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74" name="Oval 973">
                  <a:extLst>
                    <a:ext uri="{FF2B5EF4-FFF2-40B4-BE49-F238E27FC236}">
                      <a16:creationId xmlns:a16="http://schemas.microsoft.com/office/drawing/2014/main" id="{352AAEDD-5767-E14C-A897-289B1F7E9906}"/>
                    </a:ext>
                  </a:extLst>
                </p:cNvPr>
                <p:cNvSpPr/>
                <p:nvPr/>
              </p:nvSpPr>
              <p:spPr>
                <a:xfrm>
                  <a:off x="4128205" y="3600530"/>
                  <a:ext cx="568606" cy="230348"/>
                </a:xfrm>
                <a:prstGeom prst="ellipse">
                  <a:avLst/>
                </a:prstGeom>
                <a:solidFill>
                  <a:srgbClr val="3333CC">
                    <a:lumMod val="40000"/>
                    <a:lumOff val="60000"/>
                    <a:alpha val="55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975" name="Straight Connector 974">
                  <a:extLst>
                    <a:ext uri="{FF2B5EF4-FFF2-40B4-BE49-F238E27FC236}">
                      <a16:creationId xmlns:a16="http://schemas.microsoft.com/office/drawing/2014/main" id="{703AA525-DABB-0145-AB73-1F4B2D918977}"/>
                    </a:ext>
                  </a:extLst>
                </p:cNvPr>
                <p:cNvCxnSpPr/>
                <p:nvPr/>
              </p:nvCxnSpPr>
              <p:spPr>
                <a:xfrm>
                  <a:off x="4696811" y="3719341"/>
                  <a:ext cx="0" cy="111537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  <p:cxnSp>
              <p:nvCxnSpPr>
                <p:cNvPr id="976" name="Straight Connector 975">
                  <a:extLst>
                    <a:ext uri="{FF2B5EF4-FFF2-40B4-BE49-F238E27FC236}">
                      <a16:creationId xmlns:a16="http://schemas.microsoft.com/office/drawing/2014/main" id="{4325B995-3B4C-0C4D-A71A-517823605523}"/>
                    </a:ext>
                  </a:extLst>
                </p:cNvPr>
                <p:cNvCxnSpPr/>
                <p:nvPr/>
              </p:nvCxnSpPr>
              <p:spPr>
                <a:xfrm>
                  <a:off x="4128205" y="3719341"/>
                  <a:ext cx="0" cy="111537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</p:grpSp>
          <p:sp>
            <p:nvSpPr>
              <p:cNvPr id="960" name="Rectangle 959">
                <a:extLst>
                  <a:ext uri="{FF2B5EF4-FFF2-40B4-BE49-F238E27FC236}">
                    <a16:creationId xmlns:a16="http://schemas.microsoft.com/office/drawing/2014/main" id="{67DB7B11-56CE-334A-ADC8-5DC41B2B2B31}"/>
                  </a:ext>
                </a:extLst>
              </p:cNvPr>
              <p:cNvSpPr/>
              <p:nvPr/>
            </p:nvSpPr>
            <p:spPr bwMode="auto">
              <a:xfrm>
                <a:off x="5558467" y="4562294"/>
                <a:ext cx="496887" cy="812678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60000"/>
                      <a:lumOff val="40000"/>
                    </a:srgbClr>
                  </a:gs>
                  <a:gs pos="100000">
                    <a:srgbClr val="FFFFFF"/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961" name="Straight Connector 960">
                <a:extLst>
                  <a:ext uri="{FF2B5EF4-FFF2-40B4-BE49-F238E27FC236}">
                    <a16:creationId xmlns:a16="http://schemas.microsoft.com/office/drawing/2014/main" id="{A04F27FE-A553-BA4D-8784-D3F9D239406C}"/>
                  </a:ext>
                </a:extLst>
              </p:cNvPr>
              <p:cNvCxnSpPr/>
              <p:nvPr/>
            </p:nvCxnSpPr>
            <p:spPr bwMode="auto">
              <a:xfrm flipH="1">
                <a:off x="5552117" y="4014689"/>
                <a:ext cx="3175" cy="1450757"/>
              </a:xfrm>
              <a:prstGeom prst="line">
                <a:avLst/>
              </a:prstGeom>
              <a:noFill/>
              <a:ln w="3175" cap="flat" cmpd="sng" algn="ctr">
                <a:solidFill>
                  <a:srgbClr val="000000"/>
                </a:solidFill>
                <a:prstDash val="sysDash"/>
              </a:ln>
              <a:effectLst/>
            </p:spPr>
          </p:cxnSp>
          <p:grpSp>
            <p:nvGrpSpPr>
              <p:cNvPr id="962" name="Group 595">
                <a:extLst>
                  <a:ext uri="{FF2B5EF4-FFF2-40B4-BE49-F238E27FC236}">
                    <a16:creationId xmlns:a16="http://schemas.microsoft.com/office/drawing/2014/main" id="{7A9DFB75-AD21-E042-816D-12C833D0B14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5554629" y="3849635"/>
                <a:ext cx="503828" cy="248249"/>
                <a:chOff x="2183302" y="1564542"/>
                <a:chExt cx="1200154" cy="440314"/>
              </a:xfrm>
            </p:grpSpPr>
            <p:sp>
              <p:nvSpPr>
                <p:cNvPr id="963" name="Oval 962">
                  <a:extLst>
                    <a:ext uri="{FF2B5EF4-FFF2-40B4-BE49-F238E27FC236}">
                      <a16:creationId xmlns:a16="http://schemas.microsoft.com/office/drawing/2014/main" id="{EBC1A268-4FE6-7C48-A7EB-5B88F961348E}"/>
                    </a:ext>
                  </a:extLst>
                </p:cNvPr>
                <p:cNvSpPr/>
                <p:nvPr/>
              </p:nvSpPr>
              <p:spPr bwMode="auto">
                <a:xfrm flipV="1">
                  <a:off x="2188662" y="1691192"/>
                  <a:ext cx="1194966" cy="312499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31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FFFFFF"/>
                    </a:gs>
                  </a:gsLst>
                  <a:lin ang="16200000" scaled="0"/>
                  <a:tileRect/>
                </a:gradFill>
                <a:ln w="635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64" name="Rectangle 963">
                  <a:extLst>
                    <a:ext uri="{FF2B5EF4-FFF2-40B4-BE49-F238E27FC236}">
                      <a16:creationId xmlns:a16="http://schemas.microsoft.com/office/drawing/2014/main" id="{7E5BFB83-4F66-5340-A6C8-AE2EA6969B5D}"/>
                    </a:ext>
                  </a:extLst>
                </p:cNvPr>
                <p:cNvSpPr/>
                <p:nvPr/>
              </p:nvSpPr>
              <p:spPr bwMode="auto">
                <a:xfrm>
                  <a:off x="2184881" y="1736237"/>
                  <a:ext cx="1198746" cy="112612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40000"/>
                        <a:lumOff val="60000"/>
                      </a:srgbClr>
                    </a:gs>
                    <a:gs pos="54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62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65" name="Oval 964">
                  <a:extLst>
                    <a:ext uri="{FF2B5EF4-FFF2-40B4-BE49-F238E27FC236}">
                      <a16:creationId xmlns:a16="http://schemas.microsoft.com/office/drawing/2014/main" id="{835B3555-2BFA-4345-AEDE-3AFF012D165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 flipV="1">
                  <a:off x="2184881" y="1564505"/>
                  <a:ext cx="1194966" cy="312497"/>
                </a:xfrm>
                <a:prstGeom prst="ellipse">
                  <a:avLst/>
                </a:prstGeom>
                <a:solidFill>
                  <a:srgbClr val="BFBFBF"/>
                </a:solidFill>
                <a:ln w="6350">
                  <a:solidFill>
                    <a:srgbClr val="000000"/>
                  </a:solidFill>
                  <a:round/>
                  <a:headEnd/>
                  <a:tailEnd/>
                </a:ln>
                <a:effectLst>
                  <a:outerShdw blurRad="40000" dist="23000" dir="5400000" rotWithShape="0">
                    <a:srgbClr val="808080">
                      <a:alpha val="34999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966" name="Freeform 965">
                  <a:extLst>
                    <a:ext uri="{FF2B5EF4-FFF2-40B4-BE49-F238E27FC236}">
                      <a16:creationId xmlns:a16="http://schemas.microsoft.com/office/drawing/2014/main" id="{9C54B396-F12D-CD4B-97BD-8CD97DC9CB69}"/>
                    </a:ext>
                  </a:extLst>
                </p:cNvPr>
                <p:cNvSpPr/>
                <p:nvPr/>
              </p:nvSpPr>
              <p:spPr bwMode="auto">
                <a:xfrm>
                  <a:off x="2491185" y="1671486"/>
                  <a:ext cx="582357" cy="154840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" fmla="*/ 1486231 w 2944854"/>
                    <a:gd name="connsiteY0" fmla="*/ 727041 h 1316375"/>
                    <a:gd name="connsiteX1" fmla="*/ 257675 w 2944854"/>
                    <a:gd name="connsiteY1" fmla="*/ 1302232 h 1316375"/>
                    <a:gd name="connsiteX2" fmla="*/ 0 w 2944854"/>
                    <a:gd name="connsiteY2" fmla="*/ 1228607 h 1316375"/>
                    <a:gd name="connsiteX3" fmla="*/ 911064 w 2944854"/>
                    <a:gd name="connsiteY3" fmla="*/ 837478 h 1316375"/>
                    <a:gd name="connsiteX4" fmla="*/ 883456 w 2944854"/>
                    <a:gd name="connsiteY4" fmla="*/ 450949 h 1316375"/>
                    <a:gd name="connsiteX5" fmla="*/ 161047 w 2944854"/>
                    <a:gd name="connsiteY5" fmla="*/ 119640 h 1316375"/>
                    <a:gd name="connsiteX6" fmla="*/ 404917 w 2944854"/>
                    <a:gd name="connsiteY6" fmla="*/ 50617 h 1316375"/>
                    <a:gd name="connsiteX7" fmla="*/ 1477028 w 2944854"/>
                    <a:gd name="connsiteY7" fmla="*/ 501566 h 1316375"/>
                    <a:gd name="connsiteX8" fmla="*/ 2572146 w 2944854"/>
                    <a:gd name="connsiteY8" fmla="*/ 0 h 1316375"/>
                    <a:gd name="connsiteX9" fmla="*/ 2875834 w 2944854"/>
                    <a:gd name="connsiteY9" fmla="*/ 96632 h 1316375"/>
                    <a:gd name="connsiteX10" fmla="*/ 2079803 w 2944854"/>
                    <a:gd name="connsiteY10" fmla="*/ 432543 h 1316375"/>
                    <a:gd name="connsiteX11" fmla="*/ 2240850 w 2944854"/>
                    <a:gd name="connsiteY11" fmla="*/ 920305 h 1316375"/>
                    <a:gd name="connsiteX12" fmla="*/ 2944854 w 2944854"/>
                    <a:gd name="connsiteY12" fmla="*/ 1228607 h 1316375"/>
                    <a:gd name="connsiteX13" fmla="*/ 2756623 w 2944854"/>
                    <a:gd name="connsiteY13" fmla="*/ 1316375 h 1316375"/>
                    <a:gd name="connsiteX14" fmla="*/ 1486231 w 2944854"/>
                    <a:gd name="connsiteY14" fmla="*/ 727041 h 1316375"/>
                    <a:gd name="connsiteX0" fmla="*/ 1486231 w 3024520"/>
                    <a:gd name="connsiteY0" fmla="*/ 727041 h 1316375"/>
                    <a:gd name="connsiteX1" fmla="*/ 257675 w 3024520"/>
                    <a:gd name="connsiteY1" fmla="*/ 1302232 h 1316375"/>
                    <a:gd name="connsiteX2" fmla="*/ 0 w 3024520"/>
                    <a:gd name="connsiteY2" fmla="*/ 1228607 h 1316375"/>
                    <a:gd name="connsiteX3" fmla="*/ 911064 w 3024520"/>
                    <a:gd name="connsiteY3" fmla="*/ 837478 h 1316375"/>
                    <a:gd name="connsiteX4" fmla="*/ 883456 w 3024520"/>
                    <a:gd name="connsiteY4" fmla="*/ 450949 h 1316375"/>
                    <a:gd name="connsiteX5" fmla="*/ 161047 w 3024520"/>
                    <a:gd name="connsiteY5" fmla="*/ 119640 h 1316375"/>
                    <a:gd name="connsiteX6" fmla="*/ 404917 w 3024520"/>
                    <a:gd name="connsiteY6" fmla="*/ 50617 h 1316375"/>
                    <a:gd name="connsiteX7" fmla="*/ 1477028 w 3024520"/>
                    <a:gd name="connsiteY7" fmla="*/ 501566 h 1316375"/>
                    <a:gd name="connsiteX8" fmla="*/ 2572146 w 3024520"/>
                    <a:gd name="connsiteY8" fmla="*/ 0 h 1316375"/>
                    <a:gd name="connsiteX9" fmla="*/ 2875834 w 3024520"/>
                    <a:gd name="connsiteY9" fmla="*/ 96632 h 1316375"/>
                    <a:gd name="connsiteX10" fmla="*/ 2079803 w 3024520"/>
                    <a:gd name="connsiteY10" fmla="*/ 432543 h 1316375"/>
                    <a:gd name="connsiteX11" fmla="*/ 2240850 w 3024520"/>
                    <a:gd name="connsiteY11" fmla="*/ 920305 h 1316375"/>
                    <a:gd name="connsiteX12" fmla="*/ 3024520 w 3024520"/>
                    <a:gd name="connsiteY12" fmla="*/ 1228607 h 1316375"/>
                    <a:gd name="connsiteX13" fmla="*/ 2756623 w 3024520"/>
                    <a:gd name="connsiteY13" fmla="*/ 1316375 h 1316375"/>
                    <a:gd name="connsiteX14" fmla="*/ 1486231 w 3024520"/>
                    <a:gd name="connsiteY14" fmla="*/ 727041 h 1316375"/>
                    <a:gd name="connsiteX0" fmla="*/ 1537780 w 3076069"/>
                    <a:gd name="connsiteY0" fmla="*/ 727041 h 1316375"/>
                    <a:gd name="connsiteX1" fmla="*/ 309224 w 3076069"/>
                    <a:gd name="connsiteY1" fmla="*/ 1302232 h 1316375"/>
                    <a:gd name="connsiteX2" fmla="*/ 0 w 3076069"/>
                    <a:gd name="connsiteY2" fmla="*/ 1228607 h 1316375"/>
                    <a:gd name="connsiteX3" fmla="*/ 962613 w 3076069"/>
                    <a:gd name="connsiteY3" fmla="*/ 837478 h 1316375"/>
                    <a:gd name="connsiteX4" fmla="*/ 935005 w 3076069"/>
                    <a:gd name="connsiteY4" fmla="*/ 450949 h 1316375"/>
                    <a:gd name="connsiteX5" fmla="*/ 212596 w 3076069"/>
                    <a:gd name="connsiteY5" fmla="*/ 119640 h 1316375"/>
                    <a:gd name="connsiteX6" fmla="*/ 456466 w 3076069"/>
                    <a:gd name="connsiteY6" fmla="*/ 50617 h 1316375"/>
                    <a:gd name="connsiteX7" fmla="*/ 1528577 w 3076069"/>
                    <a:gd name="connsiteY7" fmla="*/ 501566 h 1316375"/>
                    <a:gd name="connsiteX8" fmla="*/ 2623695 w 3076069"/>
                    <a:gd name="connsiteY8" fmla="*/ 0 h 1316375"/>
                    <a:gd name="connsiteX9" fmla="*/ 2927383 w 3076069"/>
                    <a:gd name="connsiteY9" fmla="*/ 96632 h 1316375"/>
                    <a:gd name="connsiteX10" fmla="*/ 2131352 w 3076069"/>
                    <a:gd name="connsiteY10" fmla="*/ 432543 h 1316375"/>
                    <a:gd name="connsiteX11" fmla="*/ 2292399 w 3076069"/>
                    <a:gd name="connsiteY11" fmla="*/ 920305 h 1316375"/>
                    <a:gd name="connsiteX12" fmla="*/ 3076069 w 3076069"/>
                    <a:gd name="connsiteY12" fmla="*/ 1228607 h 1316375"/>
                    <a:gd name="connsiteX13" fmla="*/ 2808172 w 3076069"/>
                    <a:gd name="connsiteY13" fmla="*/ 1316375 h 1316375"/>
                    <a:gd name="connsiteX14" fmla="*/ 1537780 w 3076069"/>
                    <a:gd name="connsiteY14" fmla="*/ 727041 h 1316375"/>
                    <a:gd name="connsiteX0" fmla="*/ 1537780 w 3076069"/>
                    <a:gd name="connsiteY0" fmla="*/ 727041 h 1321259"/>
                    <a:gd name="connsiteX1" fmla="*/ 313981 w 3076069"/>
                    <a:gd name="connsiteY1" fmla="*/ 1321259 h 1321259"/>
                    <a:gd name="connsiteX2" fmla="*/ 0 w 3076069"/>
                    <a:gd name="connsiteY2" fmla="*/ 1228607 h 1321259"/>
                    <a:gd name="connsiteX3" fmla="*/ 962613 w 3076069"/>
                    <a:gd name="connsiteY3" fmla="*/ 837478 h 1321259"/>
                    <a:gd name="connsiteX4" fmla="*/ 935005 w 3076069"/>
                    <a:gd name="connsiteY4" fmla="*/ 450949 h 1321259"/>
                    <a:gd name="connsiteX5" fmla="*/ 212596 w 3076069"/>
                    <a:gd name="connsiteY5" fmla="*/ 119640 h 1321259"/>
                    <a:gd name="connsiteX6" fmla="*/ 456466 w 3076069"/>
                    <a:gd name="connsiteY6" fmla="*/ 50617 h 1321259"/>
                    <a:gd name="connsiteX7" fmla="*/ 1528577 w 3076069"/>
                    <a:gd name="connsiteY7" fmla="*/ 501566 h 1321259"/>
                    <a:gd name="connsiteX8" fmla="*/ 2623695 w 3076069"/>
                    <a:gd name="connsiteY8" fmla="*/ 0 h 1321259"/>
                    <a:gd name="connsiteX9" fmla="*/ 2927383 w 3076069"/>
                    <a:gd name="connsiteY9" fmla="*/ 96632 h 1321259"/>
                    <a:gd name="connsiteX10" fmla="*/ 2131352 w 3076069"/>
                    <a:gd name="connsiteY10" fmla="*/ 432543 h 1321259"/>
                    <a:gd name="connsiteX11" fmla="*/ 2292399 w 3076069"/>
                    <a:gd name="connsiteY11" fmla="*/ 920305 h 1321259"/>
                    <a:gd name="connsiteX12" fmla="*/ 3076069 w 3076069"/>
                    <a:gd name="connsiteY12" fmla="*/ 1228607 h 1321259"/>
                    <a:gd name="connsiteX13" fmla="*/ 2808172 w 3076069"/>
                    <a:gd name="connsiteY13" fmla="*/ 1316375 h 1321259"/>
                    <a:gd name="connsiteX14" fmla="*/ 1537780 w 3076069"/>
                    <a:gd name="connsiteY14" fmla="*/ 727041 h 1321259"/>
                    <a:gd name="connsiteX0" fmla="*/ 1537780 w 3076069"/>
                    <a:gd name="connsiteY0" fmla="*/ 750825 h 1321259"/>
                    <a:gd name="connsiteX1" fmla="*/ 313981 w 3076069"/>
                    <a:gd name="connsiteY1" fmla="*/ 1321259 h 1321259"/>
                    <a:gd name="connsiteX2" fmla="*/ 0 w 3076069"/>
                    <a:gd name="connsiteY2" fmla="*/ 1228607 h 1321259"/>
                    <a:gd name="connsiteX3" fmla="*/ 962613 w 3076069"/>
                    <a:gd name="connsiteY3" fmla="*/ 837478 h 1321259"/>
                    <a:gd name="connsiteX4" fmla="*/ 935005 w 3076069"/>
                    <a:gd name="connsiteY4" fmla="*/ 450949 h 1321259"/>
                    <a:gd name="connsiteX5" fmla="*/ 212596 w 3076069"/>
                    <a:gd name="connsiteY5" fmla="*/ 119640 h 1321259"/>
                    <a:gd name="connsiteX6" fmla="*/ 456466 w 3076069"/>
                    <a:gd name="connsiteY6" fmla="*/ 50617 h 1321259"/>
                    <a:gd name="connsiteX7" fmla="*/ 1528577 w 3076069"/>
                    <a:gd name="connsiteY7" fmla="*/ 501566 h 1321259"/>
                    <a:gd name="connsiteX8" fmla="*/ 2623695 w 3076069"/>
                    <a:gd name="connsiteY8" fmla="*/ 0 h 1321259"/>
                    <a:gd name="connsiteX9" fmla="*/ 2927383 w 3076069"/>
                    <a:gd name="connsiteY9" fmla="*/ 96632 h 1321259"/>
                    <a:gd name="connsiteX10" fmla="*/ 2131352 w 3076069"/>
                    <a:gd name="connsiteY10" fmla="*/ 432543 h 1321259"/>
                    <a:gd name="connsiteX11" fmla="*/ 2292399 w 3076069"/>
                    <a:gd name="connsiteY11" fmla="*/ 920305 h 1321259"/>
                    <a:gd name="connsiteX12" fmla="*/ 3076069 w 3076069"/>
                    <a:gd name="connsiteY12" fmla="*/ 1228607 h 1321259"/>
                    <a:gd name="connsiteX13" fmla="*/ 2808172 w 3076069"/>
                    <a:gd name="connsiteY13" fmla="*/ 1316375 h 1321259"/>
                    <a:gd name="connsiteX14" fmla="*/ 1537780 w 3076069"/>
                    <a:gd name="connsiteY14" fmla="*/ 750825 h 13212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67" name="Freeform 966">
                  <a:extLst>
                    <a:ext uri="{FF2B5EF4-FFF2-40B4-BE49-F238E27FC236}">
                      <a16:creationId xmlns:a16="http://schemas.microsoft.com/office/drawing/2014/main" id="{74A5A762-7F2A-7146-9F8E-38B680D0FAE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30680" y="1629256"/>
                  <a:ext cx="703366" cy="109797"/>
                </a:xfrm>
                <a:custGeom>
                  <a:avLst/>
                  <a:gdLst>
                    <a:gd name="T0" fmla="*/ 0 w 3723451"/>
                    <a:gd name="T1" fmla="*/ 26862 h 932950"/>
                    <a:gd name="T2" fmla="*/ 123762 w 3723451"/>
                    <a:gd name="T3" fmla="*/ 317 h 932950"/>
                    <a:gd name="T4" fmla="*/ 350560 w 3723451"/>
                    <a:gd name="T5" fmla="*/ 61264 h 932950"/>
                    <a:gd name="T6" fmla="*/ 566927 w 3723451"/>
                    <a:gd name="T7" fmla="*/ 0 h 932950"/>
                    <a:gd name="T8" fmla="*/ 703366 w 3723451"/>
                    <a:gd name="T9" fmla="*/ 24379 h 932950"/>
                    <a:gd name="T10" fmla="*/ 601856 w 3723451"/>
                    <a:gd name="T11" fmla="*/ 54357 h 932950"/>
                    <a:gd name="T12" fmla="*/ 569173 w 3723451"/>
                    <a:gd name="T13" fmla="*/ 46275 h 932950"/>
                    <a:gd name="T14" fmla="*/ 354544 w 3723451"/>
                    <a:gd name="T15" fmla="*/ 109797 h 932950"/>
                    <a:gd name="T16" fmla="*/ 134425 w 3723451"/>
                    <a:gd name="T17" fmla="*/ 48612 h 932950"/>
                    <a:gd name="T18" fmla="*/ 98836 w 3723451"/>
                    <a:gd name="T19" fmla="*/ 55215 h 932950"/>
                    <a:gd name="T20" fmla="*/ 0 w 3723451"/>
                    <a:gd name="T21" fmla="*/ 26862 h 932950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0" t="0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968" name="Freeform 967">
                  <a:extLst>
                    <a:ext uri="{FF2B5EF4-FFF2-40B4-BE49-F238E27FC236}">
                      <a16:creationId xmlns:a16="http://schemas.microsoft.com/office/drawing/2014/main" id="{2A01FA01-3AF8-6C49-B347-15EC8DD1FCD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92028" y="1722161"/>
                  <a:ext cx="260927" cy="95720"/>
                </a:xfrm>
                <a:custGeom>
                  <a:avLst/>
                  <a:gdLst>
                    <a:gd name="T0" fmla="*/ 0 w 1366596"/>
                    <a:gd name="T1" fmla="*/ 0 h 809868"/>
                    <a:gd name="T2" fmla="*/ 260927 w 1366596"/>
                    <a:gd name="T3" fmla="*/ 73965 h 809868"/>
                    <a:gd name="T4" fmla="*/ 165166 w 1366596"/>
                    <a:gd name="T5" fmla="*/ 95720 h 809868"/>
                    <a:gd name="T6" fmla="*/ 878 w 1366596"/>
                    <a:gd name="T7" fmla="*/ 50579 h 809868"/>
                    <a:gd name="T8" fmla="*/ 0 w 1366596"/>
                    <a:gd name="T9" fmla="*/ 0 h 8098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969" name="Freeform 968">
                  <a:extLst>
                    <a:ext uri="{FF2B5EF4-FFF2-40B4-BE49-F238E27FC236}">
                      <a16:creationId xmlns:a16="http://schemas.microsoft.com/office/drawing/2014/main" id="{45B074FE-A579-4E44-9C72-7EC6937937B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19337" y="1724976"/>
                  <a:ext cx="253362" cy="95720"/>
                </a:xfrm>
                <a:custGeom>
                  <a:avLst/>
                  <a:gdLst>
                    <a:gd name="T0" fmla="*/ 249903 w 1348191"/>
                    <a:gd name="T1" fmla="*/ 0 h 791462"/>
                    <a:gd name="T2" fmla="*/ 253362 w 1348191"/>
                    <a:gd name="T3" fmla="*/ 46190 h 791462"/>
                    <a:gd name="T4" fmla="*/ 91660 w 1348191"/>
                    <a:gd name="T5" fmla="*/ 95720 h 791462"/>
                    <a:gd name="T6" fmla="*/ 0 w 1348191"/>
                    <a:gd name="T7" fmla="*/ 74016 h 791462"/>
                    <a:gd name="T8" fmla="*/ 249903 w 1348191"/>
                    <a:gd name="T9" fmla="*/ 0 h 79146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cxnSp>
              <p:nvCxnSpPr>
                <p:cNvPr id="970" name="Straight Connector 969">
                  <a:extLst>
                    <a:ext uri="{FF2B5EF4-FFF2-40B4-BE49-F238E27FC236}">
                      <a16:creationId xmlns:a16="http://schemas.microsoft.com/office/drawing/2014/main" id="{D7BA177F-687A-5349-B8D9-E812C7AD3962}"/>
                    </a:ext>
                  </a:extLst>
                </p:cNvPr>
                <p:cNvCxnSpPr>
                  <a:cxnSpLocks noChangeShapeType="1"/>
                  <a:endCxn id="965" idx="2"/>
                </p:cNvCxnSpPr>
                <p:nvPr/>
              </p:nvCxnSpPr>
              <p:spPr bwMode="auto">
                <a:xfrm flipH="1" flipV="1">
                  <a:off x="2184881" y="1722161"/>
                  <a:ext cx="3780" cy="121057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  <a:headEnd/>
                  <a:tailEnd/>
                </a:ln>
                <a:effectLst>
                  <a:outerShdw blurRad="40005" dist="19939" dir="5400000" algn="tl" rotWithShape="0">
                    <a:srgbClr val="80808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971" name="Straight Connector 970">
                  <a:extLst>
                    <a:ext uri="{FF2B5EF4-FFF2-40B4-BE49-F238E27FC236}">
                      <a16:creationId xmlns:a16="http://schemas.microsoft.com/office/drawing/2014/main" id="{2708807E-0266-644C-A6E9-061ABB06D12B}"/>
                    </a:ext>
                  </a:extLst>
                </p:cNvPr>
                <p:cNvCxnSpPr>
                  <a:cxnSpLocks noChangeShapeType="1"/>
                </p:cNvCxnSpPr>
                <p:nvPr/>
              </p:nvCxnSpPr>
              <p:spPr bwMode="auto">
                <a:xfrm flipH="1" flipV="1">
                  <a:off x="3379847" y="1727792"/>
                  <a:ext cx="3780" cy="121057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  <a:headEnd/>
                  <a:tailEnd/>
                </a:ln>
                <a:effectLst>
                  <a:outerShdw blurRad="40005" dist="19939" dir="5400000" algn="tl" rotWithShape="0">
                    <a:srgbClr val="80808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</p:grpSp>
        <p:grpSp>
          <p:nvGrpSpPr>
            <p:cNvPr id="936" name="Group 48258">
              <a:extLst>
                <a:ext uri="{FF2B5EF4-FFF2-40B4-BE49-F238E27FC236}">
                  <a16:creationId xmlns:a16="http://schemas.microsoft.com/office/drawing/2014/main" id="{47B32372-CF84-404F-9FD0-9ACFAC4EE60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547479" y="3836935"/>
              <a:ext cx="514350" cy="1671638"/>
              <a:chOff x="6547479" y="3836935"/>
              <a:chExt cx="514350" cy="1671638"/>
            </a:xfrm>
          </p:grpSpPr>
          <p:sp>
            <p:nvSpPr>
              <p:cNvPr id="937" name="Rectangle 936">
                <a:extLst>
                  <a:ext uri="{FF2B5EF4-FFF2-40B4-BE49-F238E27FC236}">
                    <a16:creationId xmlns:a16="http://schemas.microsoft.com/office/drawing/2014/main" id="{73DDF967-9AF3-2A4F-AE8E-6BE3B9FF2E91}"/>
                  </a:ext>
                </a:extLst>
              </p:cNvPr>
              <p:cNvSpPr/>
              <p:nvPr/>
            </p:nvSpPr>
            <p:spPr bwMode="auto">
              <a:xfrm rot="10800000">
                <a:off x="6550526" y="3920772"/>
                <a:ext cx="498084" cy="629245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60000"/>
                      <a:lumOff val="40000"/>
                    </a:srgbClr>
                  </a:gs>
                  <a:gs pos="100000">
                    <a:srgbClr val="FFFFFF"/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938" name="Straight Connector 937">
                <a:extLst>
                  <a:ext uri="{FF2B5EF4-FFF2-40B4-BE49-F238E27FC236}">
                    <a16:creationId xmlns:a16="http://schemas.microsoft.com/office/drawing/2014/main" id="{4E2A68FE-149D-DD45-B62C-268C2B480787}"/>
                  </a:ext>
                </a:extLst>
              </p:cNvPr>
              <p:cNvCxnSpPr/>
              <p:nvPr/>
            </p:nvCxnSpPr>
            <p:spPr bwMode="auto">
              <a:xfrm flipH="1">
                <a:off x="7060242" y="3994054"/>
                <a:ext cx="1587" cy="1366633"/>
              </a:xfrm>
              <a:prstGeom prst="line">
                <a:avLst/>
              </a:prstGeom>
              <a:noFill/>
              <a:ln w="3175" cap="flat" cmpd="sng" algn="ctr">
                <a:solidFill>
                  <a:srgbClr val="000000"/>
                </a:solidFill>
                <a:prstDash val="sysDash"/>
              </a:ln>
              <a:effectLst/>
            </p:spPr>
          </p:cxnSp>
          <p:grpSp>
            <p:nvGrpSpPr>
              <p:cNvPr id="939" name="Group 634">
                <a:extLst>
                  <a:ext uri="{FF2B5EF4-FFF2-40B4-BE49-F238E27FC236}">
                    <a16:creationId xmlns:a16="http://schemas.microsoft.com/office/drawing/2014/main" id="{EA89FBDD-115D-B744-8C40-278D9ECECBF6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6552627" y="5286665"/>
                <a:ext cx="507588" cy="221908"/>
                <a:chOff x="4128636" y="3606589"/>
                <a:chExt cx="568145" cy="338667"/>
              </a:xfrm>
            </p:grpSpPr>
            <p:sp>
              <p:nvSpPr>
                <p:cNvPr id="952" name="Oval 951">
                  <a:extLst>
                    <a:ext uri="{FF2B5EF4-FFF2-40B4-BE49-F238E27FC236}">
                      <a16:creationId xmlns:a16="http://schemas.microsoft.com/office/drawing/2014/main" id="{ADD15AEA-0E06-3444-AA78-D1D680AED400}"/>
                    </a:ext>
                  </a:extLst>
                </p:cNvPr>
                <p:cNvSpPr/>
                <p:nvPr/>
              </p:nvSpPr>
              <p:spPr>
                <a:xfrm>
                  <a:off x="4128205" y="3719558"/>
                  <a:ext cx="568606" cy="225284"/>
                </a:xfrm>
                <a:prstGeom prst="ellipse">
                  <a:avLst/>
                </a:prstGeom>
                <a:solidFill>
                  <a:srgbClr val="3333CC">
                    <a:lumMod val="75000"/>
                  </a:srgbClr>
                </a:solidFill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53" name="Rectangle 952">
                  <a:extLst>
                    <a:ext uri="{FF2B5EF4-FFF2-40B4-BE49-F238E27FC236}">
                      <a16:creationId xmlns:a16="http://schemas.microsoft.com/office/drawing/2014/main" id="{CBDCEDCB-60F4-7D47-8AE9-D843D17AF39C}"/>
                    </a:ext>
                  </a:extLst>
                </p:cNvPr>
                <p:cNvSpPr/>
                <p:nvPr/>
              </p:nvSpPr>
              <p:spPr>
                <a:xfrm>
                  <a:off x="4128205" y="3719558"/>
                  <a:ext cx="568606" cy="111431"/>
                </a:xfrm>
                <a:prstGeom prst="rect">
                  <a:avLst/>
                </a:prstGeom>
                <a:solidFill>
                  <a:srgbClr val="3333CC">
                    <a:lumMod val="75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54" name="Oval 953">
                  <a:extLst>
                    <a:ext uri="{FF2B5EF4-FFF2-40B4-BE49-F238E27FC236}">
                      <a16:creationId xmlns:a16="http://schemas.microsoft.com/office/drawing/2014/main" id="{96CC10B3-D82A-D340-B795-8505902BBB5B}"/>
                    </a:ext>
                  </a:extLst>
                </p:cNvPr>
                <p:cNvSpPr/>
                <p:nvPr/>
              </p:nvSpPr>
              <p:spPr>
                <a:xfrm>
                  <a:off x="4128205" y="3605704"/>
                  <a:ext cx="568606" cy="225286"/>
                </a:xfrm>
                <a:prstGeom prst="ellipse">
                  <a:avLst/>
                </a:prstGeom>
                <a:solidFill>
                  <a:srgbClr val="3333CC">
                    <a:lumMod val="40000"/>
                    <a:lumOff val="60000"/>
                    <a:alpha val="55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cxnSp>
              <p:nvCxnSpPr>
                <p:cNvPr id="955" name="Straight Connector 954">
                  <a:extLst>
                    <a:ext uri="{FF2B5EF4-FFF2-40B4-BE49-F238E27FC236}">
                      <a16:creationId xmlns:a16="http://schemas.microsoft.com/office/drawing/2014/main" id="{3B133DA9-A713-2849-A8D7-EDE46E681761}"/>
                    </a:ext>
                  </a:extLst>
                </p:cNvPr>
                <p:cNvCxnSpPr/>
                <p:nvPr/>
              </p:nvCxnSpPr>
              <p:spPr>
                <a:xfrm>
                  <a:off x="4696811" y="3719558"/>
                  <a:ext cx="0" cy="111431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  <p:cxnSp>
              <p:nvCxnSpPr>
                <p:cNvPr id="956" name="Straight Connector 955">
                  <a:extLst>
                    <a:ext uri="{FF2B5EF4-FFF2-40B4-BE49-F238E27FC236}">
                      <a16:creationId xmlns:a16="http://schemas.microsoft.com/office/drawing/2014/main" id="{BC22357C-1B49-FD47-A8E1-4EE9363277E0}"/>
                    </a:ext>
                  </a:extLst>
                </p:cNvPr>
                <p:cNvCxnSpPr/>
                <p:nvPr/>
              </p:nvCxnSpPr>
              <p:spPr>
                <a:xfrm>
                  <a:off x="4128205" y="3719558"/>
                  <a:ext cx="0" cy="111431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/>
                  </a:solidFill>
                  <a:prstDash val="solid"/>
                </a:ln>
                <a:effectLst/>
              </p:spPr>
            </p:cxnSp>
          </p:grpSp>
          <p:sp>
            <p:nvSpPr>
              <p:cNvPr id="940" name="Rectangle 939">
                <a:extLst>
                  <a:ext uri="{FF2B5EF4-FFF2-40B4-BE49-F238E27FC236}">
                    <a16:creationId xmlns:a16="http://schemas.microsoft.com/office/drawing/2014/main" id="{8A75ED0D-201E-C349-9238-A2D94F02D3E1}"/>
                  </a:ext>
                </a:extLst>
              </p:cNvPr>
              <p:cNvSpPr/>
              <p:nvPr/>
            </p:nvSpPr>
            <p:spPr bwMode="auto">
              <a:xfrm>
                <a:off x="6553829" y="4551184"/>
                <a:ext cx="496888" cy="812678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60000"/>
                      <a:lumOff val="40000"/>
                    </a:srgbClr>
                  </a:gs>
                  <a:gs pos="100000">
                    <a:srgbClr val="FFFFFF"/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941" name="Straight Connector 940">
                <a:extLst>
                  <a:ext uri="{FF2B5EF4-FFF2-40B4-BE49-F238E27FC236}">
                    <a16:creationId xmlns:a16="http://schemas.microsoft.com/office/drawing/2014/main" id="{690B7076-D7BF-A64B-A741-7A1AB99BC7BD}"/>
                  </a:ext>
                </a:extLst>
              </p:cNvPr>
              <p:cNvCxnSpPr/>
              <p:nvPr/>
            </p:nvCxnSpPr>
            <p:spPr bwMode="auto">
              <a:xfrm flipH="1">
                <a:off x="6547479" y="4001991"/>
                <a:ext cx="3175" cy="1452344"/>
              </a:xfrm>
              <a:prstGeom prst="line">
                <a:avLst/>
              </a:prstGeom>
              <a:noFill/>
              <a:ln w="3175" cap="flat" cmpd="sng" algn="ctr">
                <a:solidFill>
                  <a:srgbClr val="000000"/>
                </a:solidFill>
                <a:prstDash val="sysDash"/>
              </a:ln>
              <a:effectLst/>
            </p:spPr>
          </p:cxnSp>
          <p:grpSp>
            <p:nvGrpSpPr>
              <p:cNvPr id="942" name="Group 622">
                <a:extLst>
                  <a:ext uri="{FF2B5EF4-FFF2-40B4-BE49-F238E27FC236}">
                    <a16:creationId xmlns:a16="http://schemas.microsoft.com/office/drawing/2014/main" id="{536C1E87-C19D-B549-A398-BDAA53318FF3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6549992" y="3836935"/>
                <a:ext cx="503828" cy="248485"/>
                <a:chOff x="2183302" y="1564542"/>
                <a:chExt cx="1200154" cy="440314"/>
              </a:xfrm>
            </p:grpSpPr>
            <p:sp>
              <p:nvSpPr>
                <p:cNvPr id="943" name="Oval 942">
                  <a:extLst>
                    <a:ext uri="{FF2B5EF4-FFF2-40B4-BE49-F238E27FC236}">
                      <a16:creationId xmlns:a16="http://schemas.microsoft.com/office/drawing/2014/main" id="{2FA609ED-2E63-804A-8736-890A528B12F8}"/>
                    </a:ext>
                  </a:extLst>
                </p:cNvPr>
                <p:cNvSpPr/>
                <p:nvPr/>
              </p:nvSpPr>
              <p:spPr bwMode="auto">
                <a:xfrm flipV="1">
                  <a:off x="2188662" y="1691075"/>
                  <a:ext cx="1194966" cy="315014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3333CC">
                        <a:lumMod val="75000"/>
                      </a:srgbClr>
                    </a:gs>
                    <a:gs pos="31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FFFFFF"/>
                    </a:gs>
                  </a:gsLst>
                  <a:lin ang="16200000" scaled="0"/>
                  <a:tileRect/>
                </a:gradFill>
                <a:ln w="635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44" name="Rectangle 943">
                  <a:extLst>
                    <a:ext uri="{FF2B5EF4-FFF2-40B4-BE49-F238E27FC236}">
                      <a16:creationId xmlns:a16="http://schemas.microsoft.com/office/drawing/2014/main" id="{355D3E63-F907-0E45-8C46-4E02D5408E65}"/>
                    </a:ext>
                  </a:extLst>
                </p:cNvPr>
                <p:cNvSpPr/>
                <p:nvPr/>
              </p:nvSpPr>
              <p:spPr bwMode="auto">
                <a:xfrm>
                  <a:off x="2184879" y="1736077"/>
                  <a:ext cx="1198749" cy="112505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CC">
                        <a:lumMod val="40000"/>
                        <a:lumOff val="60000"/>
                      </a:srgbClr>
                    </a:gs>
                    <a:gs pos="54000">
                      <a:srgbClr val="3333CC">
                        <a:lumMod val="60000"/>
                        <a:lumOff val="40000"/>
                      </a:srgbClr>
                    </a:gs>
                    <a:gs pos="100000">
                      <a:srgbClr val="3333CC">
                        <a:lumMod val="75000"/>
                      </a:srgbClr>
                    </a:gs>
                  </a:gsLst>
                  <a:lin ang="162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45" name="Oval 944">
                  <a:extLst>
                    <a:ext uri="{FF2B5EF4-FFF2-40B4-BE49-F238E27FC236}">
                      <a16:creationId xmlns:a16="http://schemas.microsoft.com/office/drawing/2014/main" id="{575934DF-B322-274A-92BC-3407CBF5947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 flipV="1">
                  <a:off x="2184879" y="1564508"/>
                  <a:ext cx="1194966" cy="315014"/>
                </a:xfrm>
                <a:prstGeom prst="ellipse">
                  <a:avLst/>
                </a:prstGeom>
                <a:solidFill>
                  <a:srgbClr val="BFBFBF"/>
                </a:solidFill>
                <a:ln w="6350">
                  <a:solidFill>
                    <a:srgbClr val="000000"/>
                  </a:solidFill>
                  <a:round/>
                  <a:headEnd/>
                  <a:tailEnd/>
                </a:ln>
                <a:effectLst>
                  <a:outerShdw blurRad="40000" dist="23000" dir="5400000" rotWithShape="0">
                    <a:srgbClr val="808080">
                      <a:alpha val="34999"/>
                    </a:srgbClr>
                  </a:outerShdw>
                </a:effectLst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solidFill>
                        <a:srgbClr val="000000"/>
                      </a:solidFill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946" name="Freeform 945">
                  <a:extLst>
                    <a:ext uri="{FF2B5EF4-FFF2-40B4-BE49-F238E27FC236}">
                      <a16:creationId xmlns:a16="http://schemas.microsoft.com/office/drawing/2014/main" id="{CBF18B9D-FBE2-C54E-A32D-C409E6C62912}"/>
                    </a:ext>
                  </a:extLst>
                </p:cNvPr>
                <p:cNvSpPr/>
                <p:nvPr/>
              </p:nvSpPr>
              <p:spPr bwMode="auto">
                <a:xfrm>
                  <a:off x="2491185" y="1671388"/>
                  <a:ext cx="582357" cy="157507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" fmla="*/ 1486231 w 2944854"/>
                    <a:gd name="connsiteY0" fmla="*/ 727041 h 1316375"/>
                    <a:gd name="connsiteX1" fmla="*/ 257675 w 2944854"/>
                    <a:gd name="connsiteY1" fmla="*/ 1302232 h 1316375"/>
                    <a:gd name="connsiteX2" fmla="*/ 0 w 2944854"/>
                    <a:gd name="connsiteY2" fmla="*/ 1228607 h 1316375"/>
                    <a:gd name="connsiteX3" fmla="*/ 911064 w 2944854"/>
                    <a:gd name="connsiteY3" fmla="*/ 837478 h 1316375"/>
                    <a:gd name="connsiteX4" fmla="*/ 883456 w 2944854"/>
                    <a:gd name="connsiteY4" fmla="*/ 450949 h 1316375"/>
                    <a:gd name="connsiteX5" fmla="*/ 161047 w 2944854"/>
                    <a:gd name="connsiteY5" fmla="*/ 119640 h 1316375"/>
                    <a:gd name="connsiteX6" fmla="*/ 404917 w 2944854"/>
                    <a:gd name="connsiteY6" fmla="*/ 50617 h 1316375"/>
                    <a:gd name="connsiteX7" fmla="*/ 1477028 w 2944854"/>
                    <a:gd name="connsiteY7" fmla="*/ 501566 h 1316375"/>
                    <a:gd name="connsiteX8" fmla="*/ 2572146 w 2944854"/>
                    <a:gd name="connsiteY8" fmla="*/ 0 h 1316375"/>
                    <a:gd name="connsiteX9" fmla="*/ 2875834 w 2944854"/>
                    <a:gd name="connsiteY9" fmla="*/ 96632 h 1316375"/>
                    <a:gd name="connsiteX10" fmla="*/ 2079803 w 2944854"/>
                    <a:gd name="connsiteY10" fmla="*/ 432543 h 1316375"/>
                    <a:gd name="connsiteX11" fmla="*/ 2240850 w 2944854"/>
                    <a:gd name="connsiteY11" fmla="*/ 920305 h 1316375"/>
                    <a:gd name="connsiteX12" fmla="*/ 2944854 w 2944854"/>
                    <a:gd name="connsiteY12" fmla="*/ 1228607 h 1316375"/>
                    <a:gd name="connsiteX13" fmla="*/ 2756623 w 2944854"/>
                    <a:gd name="connsiteY13" fmla="*/ 1316375 h 1316375"/>
                    <a:gd name="connsiteX14" fmla="*/ 1486231 w 2944854"/>
                    <a:gd name="connsiteY14" fmla="*/ 727041 h 1316375"/>
                    <a:gd name="connsiteX0" fmla="*/ 1486231 w 3024520"/>
                    <a:gd name="connsiteY0" fmla="*/ 727041 h 1316375"/>
                    <a:gd name="connsiteX1" fmla="*/ 257675 w 3024520"/>
                    <a:gd name="connsiteY1" fmla="*/ 1302232 h 1316375"/>
                    <a:gd name="connsiteX2" fmla="*/ 0 w 3024520"/>
                    <a:gd name="connsiteY2" fmla="*/ 1228607 h 1316375"/>
                    <a:gd name="connsiteX3" fmla="*/ 911064 w 3024520"/>
                    <a:gd name="connsiteY3" fmla="*/ 837478 h 1316375"/>
                    <a:gd name="connsiteX4" fmla="*/ 883456 w 3024520"/>
                    <a:gd name="connsiteY4" fmla="*/ 450949 h 1316375"/>
                    <a:gd name="connsiteX5" fmla="*/ 161047 w 3024520"/>
                    <a:gd name="connsiteY5" fmla="*/ 119640 h 1316375"/>
                    <a:gd name="connsiteX6" fmla="*/ 404917 w 3024520"/>
                    <a:gd name="connsiteY6" fmla="*/ 50617 h 1316375"/>
                    <a:gd name="connsiteX7" fmla="*/ 1477028 w 3024520"/>
                    <a:gd name="connsiteY7" fmla="*/ 501566 h 1316375"/>
                    <a:gd name="connsiteX8" fmla="*/ 2572146 w 3024520"/>
                    <a:gd name="connsiteY8" fmla="*/ 0 h 1316375"/>
                    <a:gd name="connsiteX9" fmla="*/ 2875834 w 3024520"/>
                    <a:gd name="connsiteY9" fmla="*/ 96632 h 1316375"/>
                    <a:gd name="connsiteX10" fmla="*/ 2079803 w 3024520"/>
                    <a:gd name="connsiteY10" fmla="*/ 432543 h 1316375"/>
                    <a:gd name="connsiteX11" fmla="*/ 2240850 w 3024520"/>
                    <a:gd name="connsiteY11" fmla="*/ 920305 h 1316375"/>
                    <a:gd name="connsiteX12" fmla="*/ 3024520 w 3024520"/>
                    <a:gd name="connsiteY12" fmla="*/ 1228607 h 1316375"/>
                    <a:gd name="connsiteX13" fmla="*/ 2756623 w 3024520"/>
                    <a:gd name="connsiteY13" fmla="*/ 1316375 h 1316375"/>
                    <a:gd name="connsiteX14" fmla="*/ 1486231 w 3024520"/>
                    <a:gd name="connsiteY14" fmla="*/ 727041 h 1316375"/>
                    <a:gd name="connsiteX0" fmla="*/ 1537780 w 3076069"/>
                    <a:gd name="connsiteY0" fmla="*/ 727041 h 1316375"/>
                    <a:gd name="connsiteX1" fmla="*/ 309224 w 3076069"/>
                    <a:gd name="connsiteY1" fmla="*/ 1302232 h 1316375"/>
                    <a:gd name="connsiteX2" fmla="*/ 0 w 3076069"/>
                    <a:gd name="connsiteY2" fmla="*/ 1228607 h 1316375"/>
                    <a:gd name="connsiteX3" fmla="*/ 962613 w 3076069"/>
                    <a:gd name="connsiteY3" fmla="*/ 837478 h 1316375"/>
                    <a:gd name="connsiteX4" fmla="*/ 935005 w 3076069"/>
                    <a:gd name="connsiteY4" fmla="*/ 450949 h 1316375"/>
                    <a:gd name="connsiteX5" fmla="*/ 212596 w 3076069"/>
                    <a:gd name="connsiteY5" fmla="*/ 119640 h 1316375"/>
                    <a:gd name="connsiteX6" fmla="*/ 456466 w 3076069"/>
                    <a:gd name="connsiteY6" fmla="*/ 50617 h 1316375"/>
                    <a:gd name="connsiteX7" fmla="*/ 1528577 w 3076069"/>
                    <a:gd name="connsiteY7" fmla="*/ 501566 h 1316375"/>
                    <a:gd name="connsiteX8" fmla="*/ 2623695 w 3076069"/>
                    <a:gd name="connsiteY8" fmla="*/ 0 h 1316375"/>
                    <a:gd name="connsiteX9" fmla="*/ 2927383 w 3076069"/>
                    <a:gd name="connsiteY9" fmla="*/ 96632 h 1316375"/>
                    <a:gd name="connsiteX10" fmla="*/ 2131352 w 3076069"/>
                    <a:gd name="connsiteY10" fmla="*/ 432543 h 1316375"/>
                    <a:gd name="connsiteX11" fmla="*/ 2292399 w 3076069"/>
                    <a:gd name="connsiteY11" fmla="*/ 920305 h 1316375"/>
                    <a:gd name="connsiteX12" fmla="*/ 3076069 w 3076069"/>
                    <a:gd name="connsiteY12" fmla="*/ 1228607 h 1316375"/>
                    <a:gd name="connsiteX13" fmla="*/ 2808172 w 3076069"/>
                    <a:gd name="connsiteY13" fmla="*/ 1316375 h 1316375"/>
                    <a:gd name="connsiteX14" fmla="*/ 1537780 w 3076069"/>
                    <a:gd name="connsiteY14" fmla="*/ 727041 h 1316375"/>
                    <a:gd name="connsiteX0" fmla="*/ 1537780 w 3076069"/>
                    <a:gd name="connsiteY0" fmla="*/ 727041 h 1321259"/>
                    <a:gd name="connsiteX1" fmla="*/ 313981 w 3076069"/>
                    <a:gd name="connsiteY1" fmla="*/ 1321259 h 1321259"/>
                    <a:gd name="connsiteX2" fmla="*/ 0 w 3076069"/>
                    <a:gd name="connsiteY2" fmla="*/ 1228607 h 1321259"/>
                    <a:gd name="connsiteX3" fmla="*/ 962613 w 3076069"/>
                    <a:gd name="connsiteY3" fmla="*/ 837478 h 1321259"/>
                    <a:gd name="connsiteX4" fmla="*/ 935005 w 3076069"/>
                    <a:gd name="connsiteY4" fmla="*/ 450949 h 1321259"/>
                    <a:gd name="connsiteX5" fmla="*/ 212596 w 3076069"/>
                    <a:gd name="connsiteY5" fmla="*/ 119640 h 1321259"/>
                    <a:gd name="connsiteX6" fmla="*/ 456466 w 3076069"/>
                    <a:gd name="connsiteY6" fmla="*/ 50617 h 1321259"/>
                    <a:gd name="connsiteX7" fmla="*/ 1528577 w 3076069"/>
                    <a:gd name="connsiteY7" fmla="*/ 501566 h 1321259"/>
                    <a:gd name="connsiteX8" fmla="*/ 2623695 w 3076069"/>
                    <a:gd name="connsiteY8" fmla="*/ 0 h 1321259"/>
                    <a:gd name="connsiteX9" fmla="*/ 2927383 w 3076069"/>
                    <a:gd name="connsiteY9" fmla="*/ 96632 h 1321259"/>
                    <a:gd name="connsiteX10" fmla="*/ 2131352 w 3076069"/>
                    <a:gd name="connsiteY10" fmla="*/ 432543 h 1321259"/>
                    <a:gd name="connsiteX11" fmla="*/ 2292399 w 3076069"/>
                    <a:gd name="connsiteY11" fmla="*/ 920305 h 1321259"/>
                    <a:gd name="connsiteX12" fmla="*/ 3076069 w 3076069"/>
                    <a:gd name="connsiteY12" fmla="*/ 1228607 h 1321259"/>
                    <a:gd name="connsiteX13" fmla="*/ 2808172 w 3076069"/>
                    <a:gd name="connsiteY13" fmla="*/ 1316375 h 1321259"/>
                    <a:gd name="connsiteX14" fmla="*/ 1537780 w 3076069"/>
                    <a:gd name="connsiteY14" fmla="*/ 727041 h 1321259"/>
                    <a:gd name="connsiteX0" fmla="*/ 1537780 w 3076069"/>
                    <a:gd name="connsiteY0" fmla="*/ 750825 h 1321259"/>
                    <a:gd name="connsiteX1" fmla="*/ 313981 w 3076069"/>
                    <a:gd name="connsiteY1" fmla="*/ 1321259 h 1321259"/>
                    <a:gd name="connsiteX2" fmla="*/ 0 w 3076069"/>
                    <a:gd name="connsiteY2" fmla="*/ 1228607 h 1321259"/>
                    <a:gd name="connsiteX3" fmla="*/ 962613 w 3076069"/>
                    <a:gd name="connsiteY3" fmla="*/ 837478 h 1321259"/>
                    <a:gd name="connsiteX4" fmla="*/ 935005 w 3076069"/>
                    <a:gd name="connsiteY4" fmla="*/ 450949 h 1321259"/>
                    <a:gd name="connsiteX5" fmla="*/ 212596 w 3076069"/>
                    <a:gd name="connsiteY5" fmla="*/ 119640 h 1321259"/>
                    <a:gd name="connsiteX6" fmla="*/ 456466 w 3076069"/>
                    <a:gd name="connsiteY6" fmla="*/ 50617 h 1321259"/>
                    <a:gd name="connsiteX7" fmla="*/ 1528577 w 3076069"/>
                    <a:gd name="connsiteY7" fmla="*/ 501566 h 1321259"/>
                    <a:gd name="connsiteX8" fmla="*/ 2623695 w 3076069"/>
                    <a:gd name="connsiteY8" fmla="*/ 0 h 1321259"/>
                    <a:gd name="connsiteX9" fmla="*/ 2927383 w 3076069"/>
                    <a:gd name="connsiteY9" fmla="*/ 96632 h 1321259"/>
                    <a:gd name="connsiteX10" fmla="*/ 2131352 w 3076069"/>
                    <a:gd name="connsiteY10" fmla="*/ 432543 h 1321259"/>
                    <a:gd name="connsiteX11" fmla="*/ 2292399 w 3076069"/>
                    <a:gd name="connsiteY11" fmla="*/ 920305 h 1321259"/>
                    <a:gd name="connsiteX12" fmla="*/ 3076069 w 3076069"/>
                    <a:gd name="connsiteY12" fmla="*/ 1228607 h 1321259"/>
                    <a:gd name="connsiteX13" fmla="*/ 2808172 w 3076069"/>
                    <a:gd name="connsiteY13" fmla="*/ 1316375 h 1321259"/>
                    <a:gd name="connsiteX14" fmla="*/ 1537780 w 3076069"/>
                    <a:gd name="connsiteY14" fmla="*/ 750825 h 13212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rgbClr val="3333CC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947" name="Freeform 946">
                  <a:extLst>
                    <a:ext uri="{FF2B5EF4-FFF2-40B4-BE49-F238E27FC236}">
                      <a16:creationId xmlns:a16="http://schemas.microsoft.com/office/drawing/2014/main" id="{E96DBFA6-2771-A54D-B845-79612A3939C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30680" y="1629198"/>
                  <a:ext cx="703366" cy="112505"/>
                </a:xfrm>
                <a:custGeom>
                  <a:avLst/>
                  <a:gdLst>
                    <a:gd name="T0" fmla="*/ 0 w 3723451"/>
                    <a:gd name="T1" fmla="*/ 27524 h 932950"/>
                    <a:gd name="T2" fmla="*/ 123762 w 3723451"/>
                    <a:gd name="T3" fmla="*/ 324 h 932950"/>
                    <a:gd name="T4" fmla="*/ 350560 w 3723451"/>
                    <a:gd name="T5" fmla="*/ 62775 h 932950"/>
                    <a:gd name="T6" fmla="*/ 566927 w 3723451"/>
                    <a:gd name="T7" fmla="*/ 0 h 932950"/>
                    <a:gd name="T8" fmla="*/ 703366 w 3723451"/>
                    <a:gd name="T9" fmla="*/ 24980 h 932950"/>
                    <a:gd name="T10" fmla="*/ 601856 w 3723451"/>
                    <a:gd name="T11" fmla="*/ 55698 h 932950"/>
                    <a:gd name="T12" fmla="*/ 569173 w 3723451"/>
                    <a:gd name="T13" fmla="*/ 47416 h 932950"/>
                    <a:gd name="T14" fmla="*/ 354544 w 3723451"/>
                    <a:gd name="T15" fmla="*/ 112505 h 932950"/>
                    <a:gd name="T16" fmla="*/ 134425 w 3723451"/>
                    <a:gd name="T17" fmla="*/ 49811 h 932950"/>
                    <a:gd name="T18" fmla="*/ 98836 w 3723451"/>
                    <a:gd name="T19" fmla="*/ 56577 h 932950"/>
                    <a:gd name="T20" fmla="*/ 0 w 3723451"/>
                    <a:gd name="T21" fmla="*/ 27524 h 932950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0" t="0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948" name="Freeform 947">
                  <a:extLst>
                    <a:ext uri="{FF2B5EF4-FFF2-40B4-BE49-F238E27FC236}">
                      <a16:creationId xmlns:a16="http://schemas.microsoft.com/office/drawing/2014/main" id="{02B4EA66-7954-AA46-ABFF-843F0F91393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92028" y="1724827"/>
                  <a:ext cx="260925" cy="95629"/>
                </a:xfrm>
                <a:custGeom>
                  <a:avLst/>
                  <a:gdLst>
                    <a:gd name="T0" fmla="*/ 0 w 1366596"/>
                    <a:gd name="T1" fmla="*/ 0 h 809868"/>
                    <a:gd name="T2" fmla="*/ 260925 w 1366596"/>
                    <a:gd name="T3" fmla="*/ 73895 h 809868"/>
                    <a:gd name="T4" fmla="*/ 165165 w 1366596"/>
                    <a:gd name="T5" fmla="*/ 95629 h 809868"/>
                    <a:gd name="T6" fmla="*/ 878 w 1366596"/>
                    <a:gd name="T7" fmla="*/ 50531 h 809868"/>
                    <a:gd name="T8" fmla="*/ 0 w 1366596"/>
                    <a:gd name="T9" fmla="*/ 0 h 8098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949" name="Freeform 948">
                  <a:extLst>
                    <a:ext uri="{FF2B5EF4-FFF2-40B4-BE49-F238E27FC236}">
                      <a16:creationId xmlns:a16="http://schemas.microsoft.com/office/drawing/2014/main" id="{F20F445F-471B-7448-AAA1-96643F81BE1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19334" y="1727640"/>
                  <a:ext cx="253364" cy="92816"/>
                </a:xfrm>
                <a:custGeom>
                  <a:avLst/>
                  <a:gdLst>
                    <a:gd name="T0" fmla="*/ 249905 w 1348191"/>
                    <a:gd name="T1" fmla="*/ 0 h 791462"/>
                    <a:gd name="T2" fmla="*/ 253364 w 1348191"/>
                    <a:gd name="T3" fmla="*/ 44789 h 791462"/>
                    <a:gd name="T4" fmla="*/ 91661 w 1348191"/>
                    <a:gd name="T5" fmla="*/ 92816 h 791462"/>
                    <a:gd name="T6" fmla="*/ 0 w 1348191"/>
                    <a:gd name="T7" fmla="*/ 71770 h 791462"/>
                    <a:gd name="T8" fmla="*/ 249905 w 1348191"/>
                    <a:gd name="T9" fmla="*/ 0 h 79146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rgbClr val="262699"/>
                </a:soli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cxnSp>
              <p:nvCxnSpPr>
                <p:cNvPr id="950" name="Straight Connector 949">
                  <a:extLst>
                    <a:ext uri="{FF2B5EF4-FFF2-40B4-BE49-F238E27FC236}">
                      <a16:creationId xmlns:a16="http://schemas.microsoft.com/office/drawing/2014/main" id="{4BDF3FD2-413B-0D4C-9A59-50D44FBEA121}"/>
                    </a:ext>
                  </a:extLst>
                </p:cNvPr>
                <p:cNvCxnSpPr>
                  <a:cxnSpLocks noChangeShapeType="1"/>
                  <a:endCxn id="945" idx="2"/>
                </p:cNvCxnSpPr>
                <p:nvPr/>
              </p:nvCxnSpPr>
              <p:spPr bwMode="auto">
                <a:xfrm flipH="1" flipV="1">
                  <a:off x="2184879" y="1722015"/>
                  <a:ext cx="3783" cy="120942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  <a:headEnd/>
                  <a:tailEnd/>
                </a:ln>
                <a:effectLst>
                  <a:outerShdw blurRad="40005" dist="19939" dir="5400000" algn="tl" rotWithShape="0">
                    <a:srgbClr val="80808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951" name="Straight Connector 950">
                  <a:extLst>
                    <a:ext uri="{FF2B5EF4-FFF2-40B4-BE49-F238E27FC236}">
                      <a16:creationId xmlns:a16="http://schemas.microsoft.com/office/drawing/2014/main" id="{71DA60AE-C589-FA44-94AB-B21A49C15239}"/>
                    </a:ext>
                  </a:extLst>
                </p:cNvPr>
                <p:cNvCxnSpPr>
                  <a:cxnSpLocks noChangeShapeType="1"/>
                </p:cNvCxnSpPr>
                <p:nvPr/>
              </p:nvCxnSpPr>
              <p:spPr bwMode="auto">
                <a:xfrm flipH="1" flipV="1">
                  <a:off x="3379845" y="1730452"/>
                  <a:ext cx="3783" cy="120944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  <a:headEnd/>
                  <a:tailEnd/>
                </a:ln>
                <a:effectLst>
                  <a:outerShdw blurRad="40005" dist="19939" dir="5400000" algn="tl" rotWithShape="0">
                    <a:srgbClr val="80808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</p:grpSp>
      </p:grpSp>
      <p:grpSp>
        <p:nvGrpSpPr>
          <p:cNvPr id="1037" name="Group 1036">
            <a:extLst>
              <a:ext uri="{FF2B5EF4-FFF2-40B4-BE49-F238E27FC236}">
                <a16:creationId xmlns:a16="http://schemas.microsoft.com/office/drawing/2014/main" id="{B91F629B-CF25-F443-9115-62469DD7E55B}"/>
              </a:ext>
            </a:extLst>
          </p:cNvPr>
          <p:cNvGrpSpPr>
            <a:grpSpLocks/>
          </p:cNvGrpSpPr>
          <p:nvPr/>
        </p:nvGrpSpPr>
        <p:grpSpPr bwMode="auto">
          <a:xfrm>
            <a:off x="4117083" y="2423492"/>
            <a:ext cx="4416425" cy="2314575"/>
            <a:chOff x="2381956" y="2435173"/>
            <a:chExt cx="4415330" cy="2315048"/>
          </a:xfrm>
        </p:grpSpPr>
        <p:sp>
          <p:nvSpPr>
            <p:cNvPr id="1038" name="Freeform 1037">
              <a:extLst>
                <a:ext uri="{FF2B5EF4-FFF2-40B4-BE49-F238E27FC236}">
                  <a16:creationId xmlns:a16="http://schemas.microsoft.com/office/drawing/2014/main" id="{9766E8B3-28C0-B742-8340-745064581E4E}"/>
                </a:ext>
              </a:extLst>
            </p:cNvPr>
            <p:cNvSpPr/>
            <p:nvPr/>
          </p:nvSpPr>
          <p:spPr>
            <a:xfrm>
              <a:off x="2381956" y="2439937"/>
              <a:ext cx="296789" cy="1743431"/>
            </a:xfrm>
            <a:custGeom>
              <a:avLst/>
              <a:gdLst>
                <a:gd name="connsiteX0" fmla="*/ 307275 w 307275"/>
                <a:gd name="connsiteY0" fmla="*/ 0 h 1659441"/>
                <a:gd name="connsiteX1" fmla="*/ 0 w 307275"/>
                <a:gd name="connsiteY1" fmla="*/ 0 h 1659441"/>
                <a:gd name="connsiteX2" fmla="*/ 0 w 307275"/>
                <a:gd name="connsiteY2" fmla="*/ 1659441 h 1659441"/>
                <a:gd name="connsiteX0" fmla="*/ 307275 w 307275"/>
                <a:gd name="connsiteY0" fmla="*/ 0 h 2015941"/>
                <a:gd name="connsiteX1" fmla="*/ 0 w 307275"/>
                <a:gd name="connsiteY1" fmla="*/ 0 h 2015941"/>
                <a:gd name="connsiteX2" fmla="*/ 0 w 307275"/>
                <a:gd name="connsiteY2" fmla="*/ 2015941 h 2015941"/>
                <a:gd name="connsiteX0" fmla="*/ 228538 w 228538"/>
                <a:gd name="connsiteY0" fmla="*/ 0 h 2022548"/>
                <a:gd name="connsiteX1" fmla="*/ 0 w 228538"/>
                <a:gd name="connsiteY1" fmla="*/ 6607 h 2022548"/>
                <a:gd name="connsiteX2" fmla="*/ 0 w 228538"/>
                <a:gd name="connsiteY2" fmla="*/ 2022548 h 2022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538" h="2022548">
                  <a:moveTo>
                    <a:pt x="228538" y="0"/>
                  </a:moveTo>
                  <a:lnTo>
                    <a:pt x="0" y="6607"/>
                  </a:lnTo>
                  <a:lnTo>
                    <a:pt x="0" y="2022548"/>
                  </a:lnTo>
                </a:path>
              </a:pathLst>
            </a:custGeom>
            <a:noFill/>
            <a:ln w="31750" cap="flat" cmpd="sng" algn="ctr">
              <a:solidFill>
                <a:srgbClr val="CC0000"/>
              </a:solidFill>
              <a:prstDash val="solid"/>
              <a:headEnd type="triangle"/>
              <a:tailEnd type="triangle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1039" name="Freeform 1038">
              <a:extLst>
                <a:ext uri="{FF2B5EF4-FFF2-40B4-BE49-F238E27FC236}">
                  <a16:creationId xmlns:a16="http://schemas.microsoft.com/office/drawing/2014/main" id="{CDF62C6F-3C23-F349-9A9F-804273D0BA51}"/>
                </a:ext>
              </a:extLst>
            </p:cNvPr>
            <p:cNvSpPr/>
            <p:nvPr/>
          </p:nvSpPr>
          <p:spPr>
            <a:xfrm flipH="1">
              <a:off x="6411620" y="2435173"/>
              <a:ext cx="385666" cy="2300758"/>
            </a:xfrm>
            <a:custGeom>
              <a:avLst/>
              <a:gdLst>
                <a:gd name="connsiteX0" fmla="*/ 307275 w 307275"/>
                <a:gd name="connsiteY0" fmla="*/ 0 h 1659441"/>
                <a:gd name="connsiteX1" fmla="*/ 0 w 307275"/>
                <a:gd name="connsiteY1" fmla="*/ 0 h 1659441"/>
                <a:gd name="connsiteX2" fmla="*/ 0 w 307275"/>
                <a:gd name="connsiteY2" fmla="*/ 1659441 h 1659441"/>
                <a:gd name="connsiteX0" fmla="*/ 307275 w 307275"/>
                <a:gd name="connsiteY0" fmla="*/ 0 h 2117725"/>
                <a:gd name="connsiteX1" fmla="*/ 0 w 307275"/>
                <a:gd name="connsiteY1" fmla="*/ 0 h 2117725"/>
                <a:gd name="connsiteX2" fmla="*/ 0 w 307275"/>
                <a:gd name="connsiteY2" fmla="*/ 2117725 h 2117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7275" h="2117725">
                  <a:moveTo>
                    <a:pt x="307275" y="0"/>
                  </a:moveTo>
                  <a:lnTo>
                    <a:pt x="0" y="0"/>
                  </a:lnTo>
                  <a:lnTo>
                    <a:pt x="0" y="2117725"/>
                  </a:lnTo>
                </a:path>
              </a:pathLst>
            </a:custGeom>
            <a:noFill/>
            <a:ln w="31750" cap="flat" cmpd="sng" algn="ctr">
              <a:solidFill>
                <a:srgbClr val="CC0000"/>
              </a:solidFill>
              <a:prstDash val="solid"/>
              <a:headEnd type="triangle"/>
              <a:tailEnd type="triangle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cxnSp>
          <p:nvCxnSpPr>
            <p:cNvPr id="1040" name="Straight Arrow Connector 1039">
              <a:extLst>
                <a:ext uri="{FF2B5EF4-FFF2-40B4-BE49-F238E27FC236}">
                  <a16:creationId xmlns:a16="http://schemas.microsoft.com/office/drawing/2014/main" id="{497E72DF-A12C-4044-A2D6-B881FE41D269}"/>
                </a:ext>
              </a:extLst>
            </p:cNvPr>
            <p:cNvCxnSpPr/>
            <p:nvPr/>
          </p:nvCxnSpPr>
          <p:spPr>
            <a:xfrm flipV="1">
              <a:off x="5791061" y="2687638"/>
              <a:ext cx="7936" cy="2062583"/>
            </a:xfrm>
            <a:prstGeom prst="straightConnector1">
              <a:avLst/>
            </a:prstGeom>
            <a:noFill/>
            <a:ln w="31750" cap="flat" cmpd="sng" algn="ctr">
              <a:solidFill>
                <a:srgbClr val="CC0000"/>
              </a:solidFill>
              <a:prstDash val="solid"/>
              <a:headEnd type="triangle"/>
              <a:tailEnd type="triangle"/>
            </a:ln>
            <a:effectLst/>
          </p:spPr>
        </p:cxnSp>
        <p:cxnSp>
          <p:nvCxnSpPr>
            <p:cNvPr id="1041" name="Straight Arrow Connector 1040">
              <a:extLst>
                <a:ext uri="{FF2B5EF4-FFF2-40B4-BE49-F238E27FC236}">
                  <a16:creationId xmlns:a16="http://schemas.microsoft.com/office/drawing/2014/main" id="{EF8C79E1-BE27-8F43-B34B-79F8C5338E4E}"/>
                </a:ext>
              </a:extLst>
            </p:cNvPr>
            <p:cNvCxnSpPr/>
            <p:nvPr/>
          </p:nvCxnSpPr>
          <p:spPr>
            <a:xfrm flipV="1">
              <a:off x="4599144" y="2708279"/>
              <a:ext cx="17458" cy="2037179"/>
            </a:xfrm>
            <a:prstGeom prst="straightConnector1">
              <a:avLst/>
            </a:prstGeom>
            <a:noFill/>
            <a:ln w="31750" cap="flat" cmpd="sng" algn="ctr">
              <a:solidFill>
                <a:srgbClr val="CC0000"/>
              </a:solidFill>
              <a:prstDash val="solid"/>
              <a:headEnd type="triangle"/>
              <a:tailEnd type="triangle"/>
            </a:ln>
            <a:effectLst/>
          </p:spPr>
        </p:cxnSp>
        <p:cxnSp>
          <p:nvCxnSpPr>
            <p:cNvPr id="1042" name="Straight Arrow Connector 1041">
              <a:extLst>
                <a:ext uri="{FF2B5EF4-FFF2-40B4-BE49-F238E27FC236}">
                  <a16:creationId xmlns:a16="http://schemas.microsoft.com/office/drawing/2014/main" id="{4B55563F-765E-CC4D-92B4-D17FBE1B08A6}"/>
                </a:ext>
              </a:extLst>
            </p:cNvPr>
            <p:cNvCxnSpPr/>
            <p:nvPr/>
          </p:nvCxnSpPr>
          <p:spPr>
            <a:xfrm flipH="1" flipV="1">
              <a:off x="3807178" y="2762265"/>
              <a:ext cx="9523" cy="1983193"/>
            </a:xfrm>
            <a:prstGeom prst="straightConnector1">
              <a:avLst/>
            </a:prstGeom>
            <a:noFill/>
            <a:ln w="31750" cap="flat" cmpd="sng" algn="ctr">
              <a:solidFill>
                <a:srgbClr val="CC0000"/>
              </a:solidFill>
              <a:prstDash val="solid"/>
              <a:headEnd type="triangle"/>
              <a:tailEnd type="triangle"/>
            </a:ln>
            <a:effectLst/>
          </p:spPr>
        </p:cxnSp>
      </p:grpSp>
      <p:grpSp>
        <p:nvGrpSpPr>
          <p:cNvPr id="1043" name="Group 1042">
            <a:extLst>
              <a:ext uri="{FF2B5EF4-FFF2-40B4-BE49-F238E27FC236}">
                <a16:creationId xmlns:a16="http://schemas.microsoft.com/office/drawing/2014/main" id="{B5756541-DE04-D343-ADA3-E578917497B6}"/>
              </a:ext>
            </a:extLst>
          </p:cNvPr>
          <p:cNvGrpSpPr>
            <a:grpSpLocks/>
          </p:cNvGrpSpPr>
          <p:nvPr/>
        </p:nvGrpSpPr>
        <p:grpSpPr bwMode="auto">
          <a:xfrm>
            <a:off x="3805093" y="4634880"/>
            <a:ext cx="4957762" cy="693737"/>
            <a:chOff x="2055070" y="4690247"/>
            <a:chExt cx="4956877" cy="694339"/>
          </a:xfrm>
        </p:grpSpPr>
        <p:grpSp>
          <p:nvGrpSpPr>
            <p:cNvPr id="1044" name="Group 554">
              <a:extLst>
                <a:ext uri="{FF2B5EF4-FFF2-40B4-BE49-F238E27FC236}">
                  <a16:creationId xmlns:a16="http://schemas.microsoft.com/office/drawing/2014/main" id="{368CBAA7-B3CD-B447-8953-FE800957AF6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605320" y="5055434"/>
              <a:ext cx="430131" cy="329152"/>
              <a:chOff x="2931664" y="3912603"/>
              <a:chExt cx="430450" cy="329314"/>
            </a:xfrm>
          </p:grpSpPr>
          <p:sp>
            <p:nvSpPr>
              <p:cNvPr id="1065" name="Rectangle 1064">
                <a:extLst>
                  <a:ext uri="{FF2B5EF4-FFF2-40B4-BE49-F238E27FC236}">
                    <a16:creationId xmlns:a16="http://schemas.microsoft.com/office/drawing/2014/main" id="{C71DD82B-ED54-9D40-848F-40B6802EC749}"/>
                  </a:ext>
                </a:extLst>
              </p:cNvPr>
              <p:cNvSpPr/>
              <p:nvPr/>
            </p:nvSpPr>
            <p:spPr>
              <a:xfrm>
                <a:off x="2936890" y="3912858"/>
                <a:ext cx="425689" cy="329059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1066" name="Straight Connector 1065">
                <a:extLst>
                  <a:ext uri="{FF2B5EF4-FFF2-40B4-BE49-F238E27FC236}">
                    <a16:creationId xmlns:a16="http://schemas.microsoft.com/office/drawing/2014/main" id="{5A2CCD06-A52B-594C-895E-DE5616109835}"/>
                  </a:ext>
                </a:extLst>
              </p:cNvPr>
              <p:cNvCxnSpPr/>
              <p:nvPr/>
            </p:nvCxnSpPr>
            <p:spPr>
              <a:xfrm>
                <a:off x="2932124" y="4005058"/>
                <a:ext cx="425689" cy="0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  <p:cxnSp>
            <p:nvCxnSpPr>
              <p:cNvPr id="1067" name="Straight Connector 1066">
                <a:extLst>
                  <a:ext uri="{FF2B5EF4-FFF2-40B4-BE49-F238E27FC236}">
                    <a16:creationId xmlns:a16="http://schemas.microsoft.com/office/drawing/2014/main" id="{CAE78986-A47E-684D-AC0D-81B0C9B79A88}"/>
                  </a:ext>
                </a:extLst>
              </p:cNvPr>
              <p:cNvCxnSpPr/>
              <p:nvPr/>
            </p:nvCxnSpPr>
            <p:spPr>
              <a:xfrm>
                <a:off x="2932124" y="4068645"/>
                <a:ext cx="425689" cy="0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  <p:cxnSp>
            <p:nvCxnSpPr>
              <p:cNvPr id="1068" name="Straight Connector 1067">
                <a:extLst>
                  <a:ext uri="{FF2B5EF4-FFF2-40B4-BE49-F238E27FC236}">
                    <a16:creationId xmlns:a16="http://schemas.microsoft.com/office/drawing/2014/main" id="{CEA4CB24-3526-B94F-BDC2-D6FC123FF46E}"/>
                  </a:ext>
                </a:extLst>
              </p:cNvPr>
              <p:cNvCxnSpPr>
                <a:stCxn id="1065" idx="2"/>
              </p:cNvCxnSpPr>
              <p:nvPr/>
            </p:nvCxnSpPr>
            <p:spPr>
              <a:xfrm flipH="1" flipV="1">
                <a:off x="3148146" y="4005058"/>
                <a:ext cx="1589" cy="236859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</p:grpSp>
        <p:grpSp>
          <p:nvGrpSpPr>
            <p:cNvPr id="1045" name="Group 582">
              <a:extLst>
                <a:ext uri="{FF2B5EF4-FFF2-40B4-BE49-F238E27FC236}">
                  <a16:creationId xmlns:a16="http://schemas.microsoft.com/office/drawing/2014/main" id="{813A6CA3-90B1-754D-8C2A-B486DE6440E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387957" y="5055368"/>
              <a:ext cx="430131" cy="329152"/>
              <a:chOff x="2931664" y="3912603"/>
              <a:chExt cx="430450" cy="329314"/>
            </a:xfrm>
          </p:grpSpPr>
          <p:sp>
            <p:nvSpPr>
              <p:cNvPr id="1061" name="Rectangle 1060">
                <a:extLst>
                  <a:ext uri="{FF2B5EF4-FFF2-40B4-BE49-F238E27FC236}">
                    <a16:creationId xmlns:a16="http://schemas.microsoft.com/office/drawing/2014/main" id="{CDA497B5-1F53-4B4A-B52C-8AF25ACDEA7D}"/>
                  </a:ext>
                </a:extLst>
              </p:cNvPr>
              <p:cNvSpPr/>
              <p:nvPr/>
            </p:nvSpPr>
            <p:spPr>
              <a:xfrm>
                <a:off x="2936750" y="3912924"/>
                <a:ext cx="425689" cy="329059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1062" name="Straight Connector 1061">
                <a:extLst>
                  <a:ext uri="{FF2B5EF4-FFF2-40B4-BE49-F238E27FC236}">
                    <a16:creationId xmlns:a16="http://schemas.microsoft.com/office/drawing/2014/main" id="{1FEFA7AF-47D6-9044-B6BA-FCC567BC9B9F}"/>
                  </a:ext>
                </a:extLst>
              </p:cNvPr>
              <p:cNvCxnSpPr/>
              <p:nvPr/>
            </p:nvCxnSpPr>
            <p:spPr>
              <a:xfrm>
                <a:off x="2931985" y="4005125"/>
                <a:ext cx="425689" cy="0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  <p:cxnSp>
            <p:nvCxnSpPr>
              <p:cNvPr id="1063" name="Straight Connector 1062">
                <a:extLst>
                  <a:ext uri="{FF2B5EF4-FFF2-40B4-BE49-F238E27FC236}">
                    <a16:creationId xmlns:a16="http://schemas.microsoft.com/office/drawing/2014/main" id="{F2F3585A-E53E-A040-84F7-9123881B9F28}"/>
                  </a:ext>
                </a:extLst>
              </p:cNvPr>
              <p:cNvCxnSpPr/>
              <p:nvPr/>
            </p:nvCxnSpPr>
            <p:spPr>
              <a:xfrm>
                <a:off x="2931985" y="4068711"/>
                <a:ext cx="425689" cy="0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  <p:cxnSp>
            <p:nvCxnSpPr>
              <p:cNvPr id="1064" name="Straight Connector 1063">
                <a:extLst>
                  <a:ext uri="{FF2B5EF4-FFF2-40B4-BE49-F238E27FC236}">
                    <a16:creationId xmlns:a16="http://schemas.microsoft.com/office/drawing/2014/main" id="{F72283CD-AFD3-8E4E-9857-F6D589080734}"/>
                  </a:ext>
                </a:extLst>
              </p:cNvPr>
              <p:cNvCxnSpPr>
                <a:stCxn id="1061" idx="2"/>
              </p:cNvCxnSpPr>
              <p:nvPr/>
            </p:nvCxnSpPr>
            <p:spPr>
              <a:xfrm flipH="1" flipV="1">
                <a:off x="3148007" y="4005125"/>
                <a:ext cx="1588" cy="236859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</p:grpSp>
        <p:grpSp>
          <p:nvGrpSpPr>
            <p:cNvPr id="1046" name="Group 609">
              <a:extLst>
                <a:ext uri="{FF2B5EF4-FFF2-40B4-BE49-F238E27FC236}">
                  <a16:creationId xmlns:a16="http://schemas.microsoft.com/office/drawing/2014/main" id="{89D38A41-C0E7-004E-889C-35371BDB490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591804" y="5053093"/>
              <a:ext cx="430212" cy="328614"/>
              <a:chOff x="2932186" y="3913304"/>
              <a:chExt cx="430531" cy="328775"/>
            </a:xfrm>
          </p:grpSpPr>
          <p:sp>
            <p:nvSpPr>
              <p:cNvPr id="1057" name="Rectangle 1056">
                <a:extLst>
                  <a:ext uri="{FF2B5EF4-FFF2-40B4-BE49-F238E27FC236}">
                    <a16:creationId xmlns:a16="http://schemas.microsoft.com/office/drawing/2014/main" id="{7E038D77-DD73-D34F-AE34-D667F6E9B9F0}"/>
                  </a:ext>
                </a:extLst>
              </p:cNvPr>
              <p:cNvSpPr/>
              <p:nvPr/>
            </p:nvSpPr>
            <p:spPr>
              <a:xfrm>
                <a:off x="2936535" y="3912722"/>
                <a:ext cx="425689" cy="329058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1058" name="Straight Connector 1057">
                <a:extLst>
                  <a:ext uri="{FF2B5EF4-FFF2-40B4-BE49-F238E27FC236}">
                    <a16:creationId xmlns:a16="http://schemas.microsoft.com/office/drawing/2014/main" id="{D2968903-9149-5948-9F49-8F05AE95D6F0}"/>
                  </a:ext>
                </a:extLst>
              </p:cNvPr>
              <p:cNvCxnSpPr/>
              <p:nvPr/>
            </p:nvCxnSpPr>
            <p:spPr>
              <a:xfrm>
                <a:off x="2931771" y="4004922"/>
                <a:ext cx="425689" cy="0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  <p:cxnSp>
            <p:nvCxnSpPr>
              <p:cNvPr id="1059" name="Straight Connector 1058">
                <a:extLst>
                  <a:ext uri="{FF2B5EF4-FFF2-40B4-BE49-F238E27FC236}">
                    <a16:creationId xmlns:a16="http://schemas.microsoft.com/office/drawing/2014/main" id="{6B45A1AF-6B67-DD42-AEDE-F73D064563E4}"/>
                  </a:ext>
                </a:extLst>
              </p:cNvPr>
              <p:cNvCxnSpPr/>
              <p:nvPr/>
            </p:nvCxnSpPr>
            <p:spPr>
              <a:xfrm>
                <a:off x="2931771" y="4068509"/>
                <a:ext cx="425689" cy="0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  <p:cxnSp>
            <p:nvCxnSpPr>
              <p:cNvPr id="1060" name="Straight Connector 1059">
                <a:extLst>
                  <a:ext uri="{FF2B5EF4-FFF2-40B4-BE49-F238E27FC236}">
                    <a16:creationId xmlns:a16="http://schemas.microsoft.com/office/drawing/2014/main" id="{0FF66FC3-DA6A-CB44-8117-4648AAEC93ED}"/>
                  </a:ext>
                </a:extLst>
              </p:cNvPr>
              <p:cNvCxnSpPr>
                <a:stCxn id="1057" idx="2"/>
              </p:cNvCxnSpPr>
              <p:nvPr/>
            </p:nvCxnSpPr>
            <p:spPr>
              <a:xfrm flipH="1" flipV="1">
                <a:off x="3147792" y="4004922"/>
                <a:ext cx="1588" cy="236858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</p:grpSp>
        <p:grpSp>
          <p:nvGrpSpPr>
            <p:cNvPr id="1047" name="Group 636">
              <a:extLst>
                <a:ext uri="{FF2B5EF4-FFF2-40B4-BE49-F238E27FC236}">
                  <a16:creationId xmlns:a16="http://schemas.microsoft.com/office/drawing/2014/main" id="{6DF58C37-21E3-AF4F-B080-530FD985E91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581816" y="5045656"/>
              <a:ext cx="430131" cy="329465"/>
              <a:chOff x="2931664" y="3912603"/>
              <a:chExt cx="430450" cy="329314"/>
            </a:xfrm>
          </p:grpSpPr>
          <p:sp>
            <p:nvSpPr>
              <p:cNvPr id="1053" name="Rectangle 1052">
                <a:extLst>
                  <a:ext uri="{FF2B5EF4-FFF2-40B4-BE49-F238E27FC236}">
                    <a16:creationId xmlns:a16="http://schemas.microsoft.com/office/drawing/2014/main" id="{F4182402-0285-CD46-9828-6534BE97D257}"/>
                  </a:ext>
                </a:extLst>
              </p:cNvPr>
              <p:cNvSpPr/>
              <p:nvPr/>
            </p:nvSpPr>
            <p:spPr>
              <a:xfrm>
                <a:off x="2936425" y="3913102"/>
                <a:ext cx="425689" cy="328747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1054" name="Straight Connector 1053">
                <a:extLst>
                  <a:ext uri="{FF2B5EF4-FFF2-40B4-BE49-F238E27FC236}">
                    <a16:creationId xmlns:a16="http://schemas.microsoft.com/office/drawing/2014/main" id="{D14A7BEB-C638-0A47-B8DE-352AFA82413E}"/>
                  </a:ext>
                </a:extLst>
              </p:cNvPr>
              <p:cNvCxnSpPr/>
              <p:nvPr/>
            </p:nvCxnSpPr>
            <p:spPr>
              <a:xfrm>
                <a:off x="2931660" y="4005215"/>
                <a:ext cx="425689" cy="0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  <p:cxnSp>
            <p:nvCxnSpPr>
              <p:cNvPr id="1055" name="Straight Connector 1054">
                <a:extLst>
                  <a:ext uri="{FF2B5EF4-FFF2-40B4-BE49-F238E27FC236}">
                    <a16:creationId xmlns:a16="http://schemas.microsoft.com/office/drawing/2014/main" id="{F02DD2C2-E65E-7E4C-B479-635D130D51D4}"/>
                  </a:ext>
                </a:extLst>
              </p:cNvPr>
              <p:cNvCxnSpPr/>
              <p:nvPr/>
            </p:nvCxnSpPr>
            <p:spPr>
              <a:xfrm>
                <a:off x="2931660" y="4067152"/>
                <a:ext cx="425689" cy="0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  <p:cxnSp>
            <p:nvCxnSpPr>
              <p:cNvPr id="1056" name="Straight Connector 1055">
                <a:extLst>
                  <a:ext uri="{FF2B5EF4-FFF2-40B4-BE49-F238E27FC236}">
                    <a16:creationId xmlns:a16="http://schemas.microsoft.com/office/drawing/2014/main" id="{01A054F6-D6ED-F249-8703-213FDF32A722}"/>
                  </a:ext>
                </a:extLst>
              </p:cNvPr>
              <p:cNvCxnSpPr>
                <a:stCxn id="1053" idx="2"/>
              </p:cNvCxnSpPr>
              <p:nvPr/>
            </p:nvCxnSpPr>
            <p:spPr>
              <a:xfrm flipH="1" flipV="1">
                <a:off x="3147681" y="4005215"/>
                <a:ext cx="1588" cy="236634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</p:grpSp>
        <p:grpSp>
          <p:nvGrpSpPr>
            <p:cNvPr id="1048" name="Group 554">
              <a:extLst>
                <a:ext uri="{FF2B5EF4-FFF2-40B4-BE49-F238E27FC236}">
                  <a16:creationId xmlns:a16="http://schemas.microsoft.com/office/drawing/2014/main" id="{BAA5C424-578C-0343-914E-B5BD57101FD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055070" y="4690247"/>
              <a:ext cx="675320" cy="521222"/>
              <a:chOff x="2931664" y="3912603"/>
              <a:chExt cx="430450" cy="329314"/>
            </a:xfrm>
          </p:grpSpPr>
          <p:sp>
            <p:nvSpPr>
              <p:cNvPr id="1049" name="Rectangle 1048">
                <a:extLst>
                  <a:ext uri="{FF2B5EF4-FFF2-40B4-BE49-F238E27FC236}">
                    <a16:creationId xmlns:a16="http://schemas.microsoft.com/office/drawing/2014/main" id="{A0CDA39B-A97A-7842-8A3D-C53D637AE12E}"/>
                  </a:ext>
                </a:extLst>
              </p:cNvPr>
              <p:cNvSpPr/>
              <p:nvPr/>
            </p:nvSpPr>
            <p:spPr>
              <a:xfrm>
                <a:off x="2936722" y="3913607"/>
                <a:ext cx="425923" cy="328266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cxnSp>
            <p:nvCxnSpPr>
              <p:cNvPr id="1050" name="Straight Connector 1049">
                <a:extLst>
                  <a:ext uri="{FF2B5EF4-FFF2-40B4-BE49-F238E27FC236}">
                    <a16:creationId xmlns:a16="http://schemas.microsoft.com/office/drawing/2014/main" id="{779BD574-9352-0A4A-AD81-3425C567CA59}"/>
                  </a:ext>
                </a:extLst>
              </p:cNvPr>
              <p:cNvCxnSpPr/>
              <p:nvPr/>
            </p:nvCxnSpPr>
            <p:spPr>
              <a:xfrm>
                <a:off x="2932675" y="4004959"/>
                <a:ext cx="424911" cy="0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  <p:cxnSp>
            <p:nvCxnSpPr>
              <p:cNvPr id="1051" name="Straight Connector 1050">
                <a:extLst>
                  <a:ext uri="{FF2B5EF4-FFF2-40B4-BE49-F238E27FC236}">
                    <a16:creationId xmlns:a16="http://schemas.microsoft.com/office/drawing/2014/main" id="{E4722BD0-017E-9C4D-9B3E-BB2C34567D80}"/>
                  </a:ext>
                </a:extLst>
              </p:cNvPr>
              <p:cNvCxnSpPr/>
              <p:nvPr/>
            </p:nvCxnSpPr>
            <p:spPr>
              <a:xfrm>
                <a:off x="2932675" y="4069207"/>
                <a:ext cx="424911" cy="0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  <p:cxnSp>
            <p:nvCxnSpPr>
              <p:cNvPr id="1052" name="Straight Connector 1051">
                <a:extLst>
                  <a:ext uri="{FF2B5EF4-FFF2-40B4-BE49-F238E27FC236}">
                    <a16:creationId xmlns:a16="http://schemas.microsoft.com/office/drawing/2014/main" id="{BA1C7D13-CACA-DE42-A4BD-9DF0691F3FA5}"/>
                  </a:ext>
                </a:extLst>
              </p:cNvPr>
              <p:cNvCxnSpPr>
                <a:stCxn id="1049" idx="2"/>
              </p:cNvCxnSpPr>
              <p:nvPr/>
            </p:nvCxnSpPr>
            <p:spPr>
              <a:xfrm flipH="1" flipV="1">
                <a:off x="3148166" y="4004959"/>
                <a:ext cx="1011" cy="236914"/>
              </a:xfrm>
              <a:prstGeom prst="line">
                <a:avLst/>
              </a:prstGeom>
              <a:noFill/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</p:cxnSp>
        </p:grpSp>
      </p:grpSp>
      <p:grpSp>
        <p:nvGrpSpPr>
          <p:cNvPr id="1069" name="Group 347">
            <a:extLst>
              <a:ext uri="{FF2B5EF4-FFF2-40B4-BE49-F238E27FC236}">
                <a16:creationId xmlns:a16="http://schemas.microsoft.com/office/drawing/2014/main" id="{4D6C1728-73DE-F748-A0E0-11321B8F7571}"/>
              </a:ext>
            </a:extLst>
          </p:cNvPr>
          <p:cNvGrpSpPr>
            <a:grpSpLocks/>
          </p:cNvGrpSpPr>
          <p:nvPr/>
        </p:nvGrpSpPr>
        <p:grpSpPr bwMode="auto">
          <a:xfrm>
            <a:off x="7605568" y="5890592"/>
            <a:ext cx="588962" cy="242888"/>
            <a:chOff x="1871277" y="1576300"/>
            <a:chExt cx="1128371" cy="437861"/>
          </a:xfrm>
        </p:grpSpPr>
        <p:sp>
          <p:nvSpPr>
            <p:cNvPr id="1070" name="Oval 1069">
              <a:extLst>
                <a:ext uri="{FF2B5EF4-FFF2-40B4-BE49-F238E27FC236}">
                  <a16:creationId xmlns:a16="http://schemas.microsoft.com/office/drawing/2014/main" id="{BD0DE6BC-801F-2349-B339-2073DD002B17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874317" y="1693636"/>
              <a:ext cx="1125331" cy="320525"/>
            </a:xfrm>
            <a:prstGeom prst="ellipse">
              <a:avLst/>
            </a:prstGeom>
            <a:gradFill rotWithShape="1">
              <a:gsLst>
                <a:gs pos="0">
                  <a:srgbClr val="262699"/>
                </a:gs>
                <a:gs pos="53000">
                  <a:srgbClr val="8585E0"/>
                </a:gs>
                <a:gs pos="100000">
                  <a:srgbClr val="262699"/>
                </a:gs>
              </a:gsLst>
              <a:lin ang="0" scaled="1"/>
            </a:gradFill>
            <a:ln w="6350">
              <a:solidFill>
                <a:srgbClr val="000000"/>
              </a:solidFill>
              <a:round/>
              <a:headEnd/>
              <a:tailE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solidFill>
                    <a:srgbClr val="000000"/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071" name="Rectangle 1070">
              <a:extLst>
                <a:ext uri="{FF2B5EF4-FFF2-40B4-BE49-F238E27FC236}">
                  <a16:creationId xmlns:a16="http://schemas.microsoft.com/office/drawing/2014/main" id="{8006CA96-E3FA-9945-9B82-02259999272B}"/>
                </a:ext>
              </a:extLst>
            </p:cNvPr>
            <p:cNvSpPr/>
            <p:nvPr/>
          </p:nvSpPr>
          <p:spPr bwMode="auto">
            <a:xfrm>
              <a:off x="1871277" y="1739425"/>
              <a:ext cx="1128371" cy="117334"/>
            </a:xfrm>
            <a:prstGeom prst="rect">
              <a:avLst/>
            </a:prstGeom>
            <a:gradFill rotWithShape="1">
              <a:gsLst>
                <a:gs pos="0">
                  <a:srgbClr val="3333CC">
                    <a:lumMod val="75000"/>
                  </a:srgbClr>
                </a:gs>
                <a:gs pos="53000">
                  <a:srgbClr val="3333CC">
                    <a:lumMod val="60000"/>
                    <a:lumOff val="40000"/>
                  </a:srgbClr>
                </a:gs>
                <a:gs pos="100000">
                  <a:srgbClr val="3333CC">
                    <a:lumMod val="75000"/>
                  </a:srgbClr>
                </a:gs>
              </a:gsLst>
              <a:lin ang="108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1072" name="Oval 1071">
              <a:extLst>
                <a:ext uri="{FF2B5EF4-FFF2-40B4-BE49-F238E27FC236}">
                  <a16:creationId xmlns:a16="http://schemas.microsoft.com/office/drawing/2014/main" id="{AC968267-A70E-0B48-9B2B-F3F7549B2DF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871277" y="1576300"/>
              <a:ext cx="1125331" cy="320525"/>
            </a:xfrm>
            <a:prstGeom prst="ellipse">
              <a:avLst/>
            </a:prstGeom>
            <a:solidFill>
              <a:srgbClr val="BFBFBF"/>
            </a:solidFill>
            <a:ln w="6350">
              <a:solidFill>
                <a:srgbClr val="000000"/>
              </a:solidFill>
              <a:round/>
              <a:headEnd/>
              <a:tailE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solidFill>
                    <a:srgbClr val="000000"/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073" name="Freeform 1072">
              <a:extLst>
                <a:ext uri="{FF2B5EF4-FFF2-40B4-BE49-F238E27FC236}">
                  <a16:creationId xmlns:a16="http://schemas.microsoft.com/office/drawing/2014/main" id="{3543F393-921B-2544-AAF2-81DE265DCA01}"/>
                </a:ext>
              </a:extLst>
            </p:cNvPr>
            <p:cNvSpPr/>
            <p:nvPr/>
          </p:nvSpPr>
          <p:spPr bwMode="auto">
            <a:xfrm>
              <a:off x="2160212" y="1673602"/>
              <a:ext cx="547458" cy="160263"/>
            </a:xfrm>
            <a:custGeom>
              <a:avLst/>
              <a:gdLst>
                <a:gd name="connsiteX0" fmla="*/ 1486231 w 2944854"/>
                <a:gd name="connsiteY0" fmla="*/ 727041 h 1302232"/>
                <a:gd name="connsiteX1" fmla="*/ 257675 w 2944854"/>
                <a:gd name="connsiteY1" fmla="*/ 1302232 h 1302232"/>
                <a:gd name="connsiteX2" fmla="*/ 0 w 2944854"/>
                <a:gd name="connsiteY2" fmla="*/ 1228607 h 1302232"/>
                <a:gd name="connsiteX3" fmla="*/ 911064 w 2944854"/>
                <a:gd name="connsiteY3" fmla="*/ 837478 h 1302232"/>
                <a:gd name="connsiteX4" fmla="*/ 883456 w 2944854"/>
                <a:gd name="connsiteY4" fmla="*/ 450949 h 1302232"/>
                <a:gd name="connsiteX5" fmla="*/ 161047 w 2944854"/>
                <a:gd name="connsiteY5" fmla="*/ 119640 h 1302232"/>
                <a:gd name="connsiteX6" fmla="*/ 404917 w 2944854"/>
                <a:gd name="connsiteY6" fmla="*/ 50617 h 1302232"/>
                <a:gd name="connsiteX7" fmla="*/ 1477028 w 2944854"/>
                <a:gd name="connsiteY7" fmla="*/ 501566 h 1302232"/>
                <a:gd name="connsiteX8" fmla="*/ 2572146 w 2944854"/>
                <a:gd name="connsiteY8" fmla="*/ 0 h 1302232"/>
                <a:gd name="connsiteX9" fmla="*/ 2875834 w 2944854"/>
                <a:gd name="connsiteY9" fmla="*/ 96632 h 1302232"/>
                <a:gd name="connsiteX10" fmla="*/ 2079803 w 2944854"/>
                <a:gd name="connsiteY10" fmla="*/ 432543 h 1302232"/>
                <a:gd name="connsiteX11" fmla="*/ 2240850 w 2944854"/>
                <a:gd name="connsiteY11" fmla="*/ 920305 h 1302232"/>
                <a:gd name="connsiteX12" fmla="*/ 2944854 w 2944854"/>
                <a:gd name="connsiteY12" fmla="*/ 1228607 h 1302232"/>
                <a:gd name="connsiteX13" fmla="*/ 2733192 w 2944854"/>
                <a:gd name="connsiteY13" fmla="*/ 1297630 h 1302232"/>
                <a:gd name="connsiteX14" fmla="*/ 1486231 w 2944854"/>
                <a:gd name="connsiteY14" fmla="*/ 727041 h 1302232"/>
                <a:gd name="connsiteX0" fmla="*/ 1486231 w 2944854"/>
                <a:gd name="connsiteY0" fmla="*/ 727041 h 1316375"/>
                <a:gd name="connsiteX1" fmla="*/ 257675 w 2944854"/>
                <a:gd name="connsiteY1" fmla="*/ 1302232 h 1316375"/>
                <a:gd name="connsiteX2" fmla="*/ 0 w 2944854"/>
                <a:gd name="connsiteY2" fmla="*/ 1228607 h 1316375"/>
                <a:gd name="connsiteX3" fmla="*/ 911064 w 2944854"/>
                <a:gd name="connsiteY3" fmla="*/ 837478 h 1316375"/>
                <a:gd name="connsiteX4" fmla="*/ 883456 w 2944854"/>
                <a:gd name="connsiteY4" fmla="*/ 450949 h 1316375"/>
                <a:gd name="connsiteX5" fmla="*/ 161047 w 2944854"/>
                <a:gd name="connsiteY5" fmla="*/ 119640 h 1316375"/>
                <a:gd name="connsiteX6" fmla="*/ 404917 w 2944854"/>
                <a:gd name="connsiteY6" fmla="*/ 50617 h 1316375"/>
                <a:gd name="connsiteX7" fmla="*/ 1477028 w 2944854"/>
                <a:gd name="connsiteY7" fmla="*/ 501566 h 1316375"/>
                <a:gd name="connsiteX8" fmla="*/ 2572146 w 2944854"/>
                <a:gd name="connsiteY8" fmla="*/ 0 h 1316375"/>
                <a:gd name="connsiteX9" fmla="*/ 2875834 w 2944854"/>
                <a:gd name="connsiteY9" fmla="*/ 96632 h 1316375"/>
                <a:gd name="connsiteX10" fmla="*/ 2079803 w 2944854"/>
                <a:gd name="connsiteY10" fmla="*/ 432543 h 1316375"/>
                <a:gd name="connsiteX11" fmla="*/ 2240850 w 2944854"/>
                <a:gd name="connsiteY11" fmla="*/ 920305 h 1316375"/>
                <a:gd name="connsiteX12" fmla="*/ 2944854 w 2944854"/>
                <a:gd name="connsiteY12" fmla="*/ 1228607 h 1316375"/>
                <a:gd name="connsiteX13" fmla="*/ 2756623 w 2944854"/>
                <a:gd name="connsiteY13" fmla="*/ 1316375 h 1316375"/>
                <a:gd name="connsiteX14" fmla="*/ 1486231 w 2944854"/>
                <a:gd name="connsiteY14" fmla="*/ 727041 h 1316375"/>
                <a:gd name="connsiteX0" fmla="*/ 1486231 w 3024520"/>
                <a:gd name="connsiteY0" fmla="*/ 727041 h 1316375"/>
                <a:gd name="connsiteX1" fmla="*/ 257675 w 3024520"/>
                <a:gd name="connsiteY1" fmla="*/ 1302232 h 1316375"/>
                <a:gd name="connsiteX2" fmla="*/ 0 w 3024520"/>
                <a:gd name="connsiteY2" fmla="*/ 1228607 h 1316375"/>
                <a:gd name="connsiteX3" fmla="*/ 911064 w 3024520"/>
                <a:gd name="connsiteY3" fmla="*/ 837478 h 1316375"/>
                <a:gd name="connsiteX4" fmla="*/ 883456 w 3024520"/>
                <a:gd name="connsiteY4" fmla="*/ 450949 h 1316375"/>
                <a:gd name="connsiteX5" fmla="*/ 161047 w 3024520"/>
                <a:gd name="connsiteY5" fmla="*/ 119640 h 1316375"/>
                <a:gd name="connsiteX6" fmla="*/ 404917 w 3024520"/>
                <a:gd name="connsiteY6" fmla="*/ 50617 h 1316375"/>
                <a:gd name="connsiteX7" fmla="*/ 1477028 w 3024520"/>
                <a:gd name="connsiteY7" fmla="*/ 501566 h 1316375"/>
                <a:gd name="connsiteX8" fmla="*/ 2572146 w 3024520"/>
                <a:gd name="connsiteY8" fmla="*/ 0 h 1316375"/>
                <a:gd name="connsiteX9" fmla="*/ 2875834 w 3024520"/>
                <a:gd name="connsiteY9" fmla="*/ 96632 h 1316375"/>
                <a:gd name="connsiteX10" fmla="*/ 2079803 w 3024520"/>
                <a:gd name="connsiteY10" fmla="*/ 432543 h 1316375"/>
                <a:gd name="connsiteX11" fmla="*/ 2240850 w 3024520"/>
                <a:gd name="connsiteY11" fmla="*/ 920305 h 1316375"/>
                <a:gd name="connsiteX12" fmla="*/ 3024520 w 3024520"/>
                <a:gd name="connsiteY12" fmla="*/ 1228607 h 1316375"/>
                <a:gd name="connsiteX13" fmla="*/ 2756623 w 3024520"/>
                <a:gd name="connsiteY13" fmla="*/ 1316375 h 1316375"/>
                <a:gd name="connsiteX14" fmla="*/ 1486231 w 3024520"/>
                <a:gd name="connsiteY14" fmla="*/ 727041 h 1316375"/>
                <a:gd name="connsiteX0" fmla="*/ 1537780 w 3076069"/>
                <a:gd name="connsiteY0" fmla="*/ 727041 h 1316375"/>
                <a:gd name="connsiteX1" fmla="*/ 309224 w 3076069"/>
                <a:gd name="connsiteY1" fmla="*/ 1302232 h 1316375"/>
                <a:gd name="connsiteX2" fmla="*/ 0 w 3076069"/>
                <a:gd name="connsiteY2" fmla="*/ 1228607 h 1316375"/>
                <a:gd name="connsiteX3" fmla="*/ 962613 w 3076069"/>
                <a:gd name="connsiteY3" fmla="*/ 837478 h 1316375"/>
                <a:gd name="connsiteX4" fmla="*/ 935005 w 3076069"/>
                <a:gd name="connsiteY4" fmla="*/ 450949 h 1316375"/>
                <a:gd name="connsiteX5" fmla="*/ 212596 w 3076069"/>
                <a:gd name="connsiteY5" fmla="*/ 119640 h 1316375"/>
                <a:gd name="connsiteX6" fmla="*/ 456466 w 3076069"/>
                <a:gd name="connsiteY6" fmla="*/ 50617 h 1316375"/>
                <a:gd name="connsiteX7" fmla="*/ 1528577 w 3076069"/>
                <a:gd name="connsiteY7" fmla="*/ 501566 h 1316375"/>
                <a:gd name="connsiteX8" fmla="*/ 2623695 w 3076069"/>
                <a:gd name="connsiteY8" fmla="*/ 0 h 1316375"/>
                <a:gd name="connsiteX9" fmla="*/ 2927383 w 3076069"/>
                <a:gd name="connsiteY9" fmla="*/ 96632 h 1316375"/>
                <a:gd name="connsiteX10" fmla="*/ 2131352 w 3076069"/>
                <a:gd name="connsiteY10" fmla="*/ 432543 h 1316375"/>
                <a:gd name="connsiteX11" fmla="*/ 2292399 w 3076069"/>
                <a:gd name="connsiteY11" fmla="*/ 920305 h 1316375"/>
                <a:gd name="connsiteX12" fmla="*/ 3076069 w 3076069"/>
                <a:gd name="connsiteY12" fmla="*/ 1228607 h 1316375"/>
                <a:gd name="connsiteX13" fmla="*/ 2808172 w 3076069"/>
                <a:gd name="connsiteY13" fmla="*/ 1316375 h 1316375"/>
                <a:gd name="connsiteX14" fmla="*/ 1537780 w 3076069"/>
                <a:gd name="connsiteY14" fmla="*/ 727041 h 1316375"/>
                <a:gd name="connsiteX0" fmla="*/ 1537780 w 3076069"/>
                <a:gd name="connsiteY0" fmla="*/ 727041 h 1321259"/>
                <a:gd name="connsiteX1" fmla="*/ 313981 w 3076069"/>
                <a:gd name="connsiteY1" fmla="*/ 1321259 h 1321259"/>
                <a:gd name="connsiteX2" fmla="*/ 0 w 3076069"/>
                <a:gd name="connsiteY2" fmla="*/ 1228607 h 1321259"/>
                <a:gd name="connsiteX3" fmla="*/ 962613 w 3076069"/>
                <a:gd name="connsiteY3" fmla="*/ 837478 h 1321259"/>
                <a:gd name="connsiteX4" fmla="*/ 935005 w 3076069"/>
                <a:gd name="connsiteY4" fmla="*/ 450949 h 1321259"/>
                <a:gd name="connsiteX5" fmla="*/ 212596 w 3076069"/>
                <a:gd name="connsiteY5" fmla="*/ 119640 h 1321259"/>
                <a:gd name="connsiteX6" fmla="*/ 456466 w 3076069"/>
                <a:gd name="connsiteY6" fmla="*/ 50617 h 1321259"/>
                <a:gd name="connsiteX7" fmla="*/ 1528577 w 3076069"/>
                <a:gd name="connsiteY7" fmla="*/ 501566 h 1321259"/>
                <a:gd name="connsiteX8" fmla="*/ 2623695 w 3076069"/>
                <a:gd name="connsiteY8" fmla="*/ 0 h 1321259"/>
                <a:gd name="connsiteX9" fmla="*/ 2927383 w 3076069"/>
                <a:gd name="connsiteY9" fmla="*/ 96632 h 1321259"/>
                <a:gd name="connsiteX10" fmla="*/ 2131352 w 3076069"/>
                <a:gd name="connsiteY10" fmla="*/ 432543 h 1321259"/>
                <a:gd name="connsiteX11" fmla="*/ 2292399 w 3076069"/>
                <a:gd name="connsiteY11" fmla="*/ 920305 h 1321259"/>
                <a:gd name="connsiteX12" fmla="*/ 3076069 w 3076069"/>
                <a:gd name="connsiteY12" fmla="*/ 1228607 h 1321259"/>
                <a:gd name="connsiteX13" fmla="*/ 2808172 w 3076069"/>
                <a:gd name="connsiteY13" fmla="*/ 1316375 h 1321259"/>
                <a:gd name="connsiteX14" fmla="*/ 1537780 w 3076069"/>
                <a:gd name="connsiteY14" fmla="*/ 727041 h 1321259"/>
                <a:gd name="connsiteX0" fmla="*/ 1537780 w 3076069"/>
                <a:gd name="connsiteY0" fmla="*/ 750825 h 1321259"/>
                <a:gd name="connsiteX1" fmla="*/ 313981 w 3076069"/>
                <a:gd name="connsiteY1" fmla="*/ 1321259 h 1321259"/>
                <a:gd name="connsiteX2" fmla="*/ 0 w 3076069"/>
                <a:gd name="connsiteY2" fmla="*/ 1228607 h 1321259"/>
                <a:gd name="connsiteX3" fmla="*/ 962613 w 3076069"/>
                <a:gd name="connsiteY3" fmla="*/ 837478 h 1321259"/>
                <a:gd name="connsiteX4" fmla="*/ 935005 w 3076069"/>
                <a:gd name="connsiteY4" fmla="*/ 450949 h 1321259"/>
                <a:gd name="connsiteX5" fmla="*/ 212596 w 3076069"/>
                <a:gd name="connsiteY5" fmla="*/ 119640 h 1321259"/>
                <a:gd name="connsiteX6" fmla="*/ 456466 w 3076069"/>
                <a:gd name="connsiteY6" fmla="*/ 50617 h 1321259"/>
                <a:gd name="connsiteX7" fmla="*/ 1528577 w 3076069"/>
                <a:gd name="connsiteY7" fmla="*/ 501566 h 1321259"/>
                <a:gd name="connsiteX8" fmla="*/ 2623695 w 3076069"/>
                <a:gd name="connsiteY8" fmla="*/ 0 h 1321259"/>
                <a:gd name="connsiteX9" fmla="*/ 2927383 w 3076069"/>
                <a:gd name="connsiteY9" fmla="*/ 96632 h 1321259"/>
                <a:gd name="connsiteX10" fmla="*/ 2131352 w 3076069"/>
                <a:gd name="connsiteY10" fmla="*/ 432543 h 1321259"/>
                <a:gd name="connsiteX11" fmla="*/ 2292399 w 3076069"/>
                <a:gd name="connsiteY11" fmla="*/ 920305 h 1321259"/>
                <a:gd name="connsiteX12" fmla="*/ 3076069 w 3076069"/>
                <a:gd name="connsiteY12" fmla="*/ 1228607 h 1321259"/>
                <a:gd name="connsiteX13" fmla="*/ 2808172 w 3076069"/>
                <a:gd name="connsiteY13" fmla="*/ 1316375 h 1321259"/>
                <a:gd name="connsiteX14" fmla="*/ 1537780 w 3076069"/>
                <a:gd name="connsiteY14" fmla="*/ 750825 h 132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076069" h="1321259">
                  <a:moveTo>
                    <a:pt x="1537780" y="750825"/>
                  </a:moveTo>
                  <a:lnTo>
                    <a:pt x="313981" y="1321259"/>
                  </a:lnTo>
                  <a:lnTo>
                    <a:pt x="0" y="1228607"/>
                  </a:lnTo>
                  <a:lnTo>
                    <a:pt x="962613" y="837478"/>
                  </a:lnTo>
                  <a:lnTo>
                    <a:pt x="935005" y="450949"/>
                  </a:lnTo>
                  <a:lnTo>
                    <a:pt x="212596" y="119640"/>
                  </a:lnTo>
                  <a:lnTo>
                    <a:pt x="456466" y="50617"/>
                  </a:lnTo>
                  <a:lnTo>
                    <a:pt x="1528577" y="501566"/>
                  </a:lnTo>
                  <a:lnTo>
                    <a:pt x="2623695" y="0"/>
                  </a:lnTo>
                  <a:lnTo>
                    <a:pt x="2927383" y="96632"/>
                  </a:lnTo>
                  <a:lnTo>
                    <a:pt x="2131352" y="432543"/>
                  </a:lnTo>
                  <a:lnTo>
                    <a:pt x="2292399" y="920305"/>
                  </a:lnTo>
                  <a:lnTo>
                    <a:pt x="3076069" y="1228607"/>
                  </a:lnTo>
                  <a:lnTo>
                    <a:pt x="2808172" y="1316375"/>
                  </a:lnTo>
                  <a:lnTo>
                    <a:pt x="1537780" y="750825"/>
                  </a:lnTo>
                  <a:close/>
                </a:path>
              </a:pathLst>
            </a:custGeom>
            <a:solidFill>
              <a:srgbClr val="3333CC">
                <a:lumMod val="60000"/>
                <a:lumOff val="40000"/>
              </a:srgbClr>
            </a:solidFill>
            <a:ln w="952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1074" name="Freeform 1073">
              <a:extLst>
                <a:ext uri="{FF2B5EF4-FFF2-40B4-BE49-F238E27FC236}">
                  <a16:creationId xmlns:a16="http://schemas.microsoft.com/office/drawing/2014/main" id="{36A99124-4AE5-ED4F-A834-C0222885AEC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02426" y="1633537"/>
              <a:ext cx="663033" cy="111612"/>
            </a:xfrm>
            <a:custGeom>
              <a:avLst/>
              <a:gdLst>
                <a:gd name="T0" fmla="*/ 0 w 3723451"/>
                <a:gd name="T1" fmla="*/ 27306 h 932950"/>
                <a:gd name="T2" fmla="*/ 116665 w 3723451"/>
                <a:gd name="T3" fmla="*/ 322 h 932950"/>
                <a:gd name="T4" fmla="*/ 330457 w 3723451"/>
                <a:gd name="T5" fmla="*/ 62277 h 932950"/>
                <a:gd name="T6" fmla="*/ 534418 w 3723451"/>
                <a:gd name="T7" fmla="*/ 0 h 932950"/>
                <a:gd name="T8" fmla="*/ 663033 w 3723451"/>
                <a:gd name="T9" fmla="*/ 24782 h 932950"/>
                <a:gd name="T10" fmla="*/ 567343 w 3723451"/>
                <a:gd name="T11" fmla="*/ 55256 h 932950"/>
                <a:gd name="T12" fmla="*/ 536535 w 3723451"/>
                <a:gd name="T13" fmla="*/ 47040 h 932950"/>
                <a:gd name="T14" fmla="*/ 334214 w 3723451"/>
                <a:gd name="T15" fmla="*/ 111612 h 932950"/>
                <a:gd name="T16" fmla="*/ 126717 w 3723451"/>
                <a:gd name="T17" fmla="*/ 49415 h 932950"/>
                <a:gd name="T18" fmla="*/ 93168 w 3723451"/>
                <a:gd name="T19" fmla="*/ 56128 h 932950"/>
                <a:gd name="T20" fmla="*/ 0 w 3723451"/>
                <a:gd name="T21" fmla="*/ 27306 h 93295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3723451" h="932950">
                  <a:moveTo>
                    <a:pt x="0" y="228246"/>
                  </a:moveTo>
                  <a:lnTo>
                    <a:pt x="655168" y="2690"/>
                  </a:lnTo>
                  <a:lnTo>
                    <a:pt x="1855778" y="520562"/>
                  </a:lnTo>
                  <a:lnTo>
                    <a:pt x="3001174" y="0"/>
                  </a:lnTo>
                  <a:lnTo>
                    <a:pt x="3723451" y="207149"/>
                  </a:lnTo>
                  <a:lnTo>
                    <a:pt x="3186079" y="461874"/>
                  </a:lnTo>
                  <a:lnTo>
                    <a:pt x="3013067" y="393200"/>
                  </a:lnTo>
                  <a:lnTo>
                    <a:pt x="1876873" y="932950"/>
                  </a:lnTo>
                  <a:lnTo>
                    <a:pt x="711613" y="413055"/>
                  </a:lnTo>
                  <a:lnTo>
                    <a:pt x="523214" y="469166"/>
                  </a:lnTo>
                  <a:lnTo>
                    <a:pt x="0" y="228246"/>
                  </a:ln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075" name="Freeform 1074">
              <a:extLst>
                <a:ext uri="{FF2B5EF4-FFF2-40B4-BE49-F238E27FC236}">
                  <a16:creationId xmlns:a16="http://schemas.microsoft.com/office/drawing/2014/main" id="{9CE3F7E2-B553-1E45-88FC-E2E1EC32F46A}"/>
                </a:ext>
              </a:extLst>
            </p:cNvPr>
            <p:cNvSpPr>
              <a:spLocks/>
            </p:cNvSpPr>
            <p:nvPr/>
          </p:nvSpPr>
          <p:spPr bwMode="auto">
            <a:xfrm>
              <a:off x="2537350" y="1727978"/>
              <a:ext cx="243315" cy="97302"/>
            </a:xfrm>
            <a:custGeom>
              <a:avLst/>
              <a:gdLst>
                <a:gd name="T0" fmla="*/ 0 w 1366596"/>
                <a:gd name="T1" fmla="*/ 0 h 809868"/>
                <a:gd name="T2" fmla="*/ 243315 w 1366596"/>
                <a:gd name="T3" fmla="*/ 75188 h 809868"/>
                <a:gd name="T4" fmla="*/ 154017 w 1366596"/>
                <a:gd name="T5" fmla="*/ 97302 h 809868"/>
                <a:gd name="T6" fmla="*/ 819 w 1366596"/>
                <a:gd name="T7" fmla="*/ 51415 h 809868"/>
                <a:gd name="T8" fmla="*/ 0 w 1366596"/>
                <a:gd name="T9" fmla="*/ 0 h 8098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66596" h="809868">
                  <a:moveTo>
                    <a:pt x="0" y="0"/>
                  </a:moveTo>
                  <a:lnTo>
                    <a:pt x="1366596" y="625807"/>
                  </a:lnTo>
                  <a:lnTo>
                    <a:pt x="865050" y="809868"/>
                  </a:lnTo>
                  <a:lnTo>
                    <a:pt x="4601" y="427942"/>
                  </a:lnTo>
                  <a:cubicBezTo>
                    <a:pt x="-1535" y="105836"/>
                    <a:pt x="1534" y="142647"/>
                    <a:pt x="0" y="0"/>
                  </a:cubicBez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076" name="Freeform 1075">
              <a:extLst>
                <a:ext uri="{FF2B5EF4-FFF2-40B4-BE49-F238E27FC236}">
                  <a16:creationId xmlns:a16="http://schemas.microsoft.com/office/drawing/2014/main" id="{D7BB9DED-4899-7649-AEBA-749DA452790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0260" y="1730839"/>
              <a:ext cx="240272" cy="97302"/>
            </a:xfrm>
            <a:custGeom>
              <a:avLst/>
              <a:gdLst>
                <a:gd name="T0" fmla="*/ 236992 w 1348191"/>
                <a:gd name="T1" fmla="*/ 0 h 791462"/>
                <a:gd name="T2" fmla="*/ 240272 w 1348191"/>
                <a:gd name="T3" fmla="*/ 46954 h 791462"/>
                <a:gd name="T4" fmla="*/ 86924 w 1348191"/>
                <a:gd name="T5" fmla="*/ 97302 h 791462"/>
                <a:gd name="T6" fmla="*/ 0 w 1348191"/>
                <a:gd name="T7" fmla="*/ 75239 h 791462"/>
                <a:gd name="T8" fmla="*/ 236992 w 1348191"/>
                <a:gd name="T9" fmla="*/ 0 h 79146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48191" h="791462">
                  <a:moveTo>
                    <a:pt x="1329786" y="0"/>
                  </a:moveTo>
                  <a:lnTo>
                    <a:pt x="1348191" y="381926"/>
                  </a:lnTo>
                  <a:lnTo>
                    <a:pt x="487742" y="791462"/>
                  </a:lnTo>
                  <a:lnTo>
                    <a:pt x="0" y="612002"/>
                  </a:lnTo>
                  <a:lnTo>
                    <a:pt x="1329786" y="0"/>
                  </a:ln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cxnSp>
          <p:nvCxnSpPr>
            <p:cNvPr id="1077" name="Straight Connector 1076">
              <a:extLst>
                <a:ext uri="{FF2B5EF4-FFF2-40B4-BE49-F238E27FC236}">
                  <a16:creationId xmlns:a16="http://schemas.microsoft.com/office/drawing/2014/main" id="{E8965662-2E9A-0244-946F-4423CC691CFA}"/>
                </a:ext>
              </a:extLst>
            </p:cNvPr>
            <p:cNvCxnSpPr>
              <a:cxnSpLocks noChangeShapeType="1"/>
              <a:endCxn id="1072" idx="2"/>
            </p:cNvCxnSpPr>
            <p:nvPr/>
          </p:nvCxnSpPr>
          <p:spPr bwMode="auto">
            <a:xfrm flipH="1" flipV="1">
              <a:off x="1871277" y="1736563"/>
              <a:ext cx="3040" cy="123060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  <a:headEnd/>
              <a:tailEnd/>
            </a:ln>
            <a:effectLst>
              <a:outerShdw blurRad="40005" dist="19939" dir="5400000" algn="tl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78" name="Straight Connector 1077">
              <a:extLst>
                <a:ext uri="{FF2B5EF4-FFF2-40B4-BE49-F238E27FC236}">
                  <a16:creationId xmlns:a16="http://schemas.microsoft.com/office/drawing/2014/main" id="{857BA7A2-209C-0B4F-9F2F-F5D9E12C5791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 flipV="1">
              <a:off x="2996608" y="1733702"/>
              <a:ext cx="3040" cy="123058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  <a:headEnd/>
              <a:tailEnd/>
            </a:ln>
            <a:effectLst>
              <a:outerShdw blurRad="40005" dist="19939" dir="5400000" algn="tl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079" name="Group 347">
            <a:extLst>
              <a:ext uri="{FF2B5EF4-FFF2-40B4-BE49-F238E27FC236}">
                <a16:creationId xmlns:a16="http://schemas.microsoft.com/office/drawing/2014/main" id="{23A5395A-73E4-9545-9CCB-0643AECEF709}"/>
              </a:ext>
            </a:extLst>
          </p:cNvPr>
          <p:cNvGrpSpPr>
            <a:grpSpLocks/>
          </p:cNvGrpSpPr>
          <p:nvPr/>
        </p:nvGrpSpPr>
        <p:grpSpPr bwMode="auto">
          <a:xfrm>
            <a:off x="6124430" y="5749305"/>
            <a:ext cx="588963" cy="242887"/>
            <a:chOff x="1871277" y="1576300"/>
            <a:chExt cx="1128371" cy="437861"/>
          </a:xfrm>
        </p:grpSpPr>
        <p:sp>
          <p:nvSpPr>
            <p:cNvPr id="1080" name="Oval 1079">
              <a:extLst>
                <a:ext uri="{FF2B5EF4-FFF2-40B4-BE49-F238E27FC236}">
                  <a16:creationId xmlns:a16="http://schemas.microsoft.com/office/drawing/2014/main" id="{DF4469B4-1A62-884E-B93E-2088628FCF9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874319" y="1693635"/>
              <a:ext cx="1125329" cy="320526"/>
            </a:xfrm>
            <a:prstGeom prst="ellipse">
              <a:avLst/>
            </a:prstGeom>
            <a:gradFill rotWithShape="1">
              <a:gsLst>
                <a:gs pos="0">
                  <a:srgbClr val="262699"/>
                </a:gs>
                <a:gs pos="53000">
                  <a:srgbClr val="8585E0"/>
                </a:gs>
                <a:gs pos="100000">
                  <a:srgbClr val="262699"/>
                </a:gs>
              </a:gsLst>
              <a:lin ang="0" scaled="1"/>
            </a:gradFill>
            <a:ln w="6350">
              <a:solidFill>
                <a:srgbClr val="000000"/>
              </a:solidFill>
              <a:round/>
              <a:headEnd/>
              <a:tailE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solidFill>
                    <a:srgbClr val="000000"/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081" name="Rectangle 1080">
              <a:extLst>
                <a:ext uri="{FF2B5EF4-FFF2-40B4-BE49-F238E27FC236}">
                  <a16:creationId xmlns:a16="http://schemas.microsoft.com/office/drawing/2014/main" id="{CEED749C-6638-6040-A523-CBE05E8011F2}"/>
                </a:ext>
              </a:extLst>
            </p:cNvPr>
            <p:cNvSpPr/>
            <p:nvPr/>
          </p:nvSpPr>
          <p:spPr bwMode="auto">
            <a:xfrm>
              <a:off x="1871277" y="1739424"/>
              <a:ext cx="1128371" cy="117336"/>
            </a:xfrm>
            <a:prstGeom prst="rect">
              <a:avLst/>
            </a:prstGeom>
            <a:gradFill rotWithShape="1">
              <a:gsLst>
                <a:gs pos="0">
                  <a:srgbClr val="3333CC">
                    <a:lumMod val="75000"/>
                  </a:srgbClr>
                </a:gs>
                <a:gs pos="53000">
                  <a:srgbClr val="3333CC">
                    <a:lumMod val="60000"/>
                    <a:lumOff val="40000"/>
                  </a:srgbClr>
                </a:gs>
                <a:gs pos="100000">
                  <a:srgbClr val="3333CC">
                    <a:lumMod val="75000"/>
                  </a:srgbClr>
                </a:gs>
              </a:gsLst>
              <a:lin ang="108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1082" name="Oval 1081">
              <a:extLst>
                <a:ext uri="{FF2B5EF4-FFF2-40B4-BE49-F238E27FC236}">
                  <a16:creationId xmlns:a16="http://schemas.microsoft.com/office/drawing/2014/main" id="{E82E8A3A-0CDF-0142-A8D4-2A7F88E464C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871277" y="1576300"/>
              <a:ext cx="1125329" cy="320526"/>
            </a:xfrm>
            <a:prstGeom prst="ellipse">
              <a:avLst/>
            </a:prstGeom>
            <a:solidFill>
              <a:srgbClr val="BFBFBF"/>
            </a:solidFill>
            <a:ln w="6350">
              <a:solidFill>
                <a:srgbClr val="000000"/>
              </a:solidFill>
              <a:round/>
              <a:headEnd/>
              <a:tailE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solidFill>
                    <a:srgbClr val="000000"/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083" name="Freeform 1082">
              <a:extLst>
                <a:ext uri="{FF2B5EF4-FFF2-40B4-BE49-F238E27FC236}">
                  <a16:creationId xmlns:a16="http://schemas.microsoft.com/office/drawing/2014/main" id="{20B0C69D-2EFF-CC4C-91E3-DE028EA90E90}"/>
                </a:ext>
              </a:extLst>
            </p:cNvPr>
            <p:cNvSpPr/>
            <p:nvPr/>
          </p:nvSpPr>
          <p:spPr bwMode="auto">
            <a:xfrm>
              <a:off x="2160214" y="1673603"/>
              <a:ext cx="547457" cy="160263"/>
            </a:xfrm>
            <a:custGeom>
              <a:avLst/>
              <a:gdLst>
                <a:gd name="connsiteX0" fmla="*/ 1486231 w 2944854"/>
                <a:gd name="connsiteY0" fmla="*/ 727041 h 1302232"/>
                <a:gd name="connsiteX1" fmla="*/ 257675 w 2944854"/>
                <a:gd name="connsiteY1" fmla="*/ 1302232 h 1302232"/>
                <a:gd name="connsiteX2" fmla="*/ 0 w 2944854"/>
                <a:gd name="connsiteY2" fmla="*/ 1228607 h 1302232"/>
                <a:gd name="connsiteX3" fmla="*/ 911064 w 2944854"/>
                <a:gd name="connsiteY3" fmla="*/ 837478 h 1302232"/>
                <a:gd name="connsiteX4" fmla="*/ 883456 w 2944854"/>
                <a:gd name="connsiteY4" fmla="*/ 450949 h 1302232"/>
                <a:gd name="connsiteX5" fmla="*/ 161047 w 2944854"/>
                <a:gd name="connsiteY5" fmla="*/ 119640 h 1302232"/>
                <a:gd name="connsiteX6" fmla="*/ 404917 w 2944854"/>
                <a:gd name="connsiteY6" fmla="*/ 50617 h 1302232"/>
                <a:gd name="connsiteX7" fmla="*/ 1477028 w 2944854"/>
                <a:gd name="connsiteY7" fmla="*/ 501566 h 1302232"/>
                <a:gd name="connsiteX8" fmla="*/ 2572146 w 2944854"/>
                <a:gd name="connsiteY8" fmla="*/ 0 h 1302232"/>
                <a:gd name="connsiteX9" fmla="*/ 2875834 w 2944854"/>
                <a:gd name="connsiteY9" fmla="*/ 96632 h 1302232"/>
                <a:gd name="connsiteX10" fmla="*/ 2079803 w 2944854"/>
                <a:gd name="connsiteY10" fmla="*/ 432543 h 1302232"/>
                <a:gd name="connsiteX11" fmla="*/ 2240850 w 2944854"/>
                <a:gd name="connsiteY11" fmla="*/ 920305 h 1302232"/>
                <a:gd name="connsiteX12" fmla="*/ 2944854 w 2944854"/>
                <a:gd name="connsiteY12" fmla="*/ 1228607 h 1302232"/>
                <a:gd name="connsiteX13" fmla="*/ 2733192 w 2944854"/>
                <a:gd name="connsiteY13" fmla="*/ 1297630 h 1302232"/>
                <a:gd name="connsiteX14" fmla="*/ 1486231 w 2944854"/>
                <a:gd name="connsiteY14" fmla="*/ 727041 h 1302232"/>
                <a:gd name="connsiteX0" fmla="*/ 1486231 w 2944854"/>
                <a:gd name="connsiteY0" fmla="*/ 727041 h 1316375"/>
                <a:gd name="connsiteX1" fmla="*/ 257675 w 2944854"/>
                <a:gd name="connsiteY1" fmla="*/ 1302232 h 1316375"/>
                <a:gd name="connsiteX2" fmla="*/ 0 w 2944854"/>
                <a:gd name="connsiteY2" fmla="*/ 1228607 h 1316375"/>
                <a:gd name="connsiteX3" fmla="*/ 911064 w 2944854"/>
                <a:gd name="connsiteY3" fmla="*/ 837478 h 1316375"/>
                <a:gd name="connsiteX4" fmla="*/ 883456 w 2944854"/>
                <a:gd name="connsiteY4" fmla="*/ 450949 h 1316375"/>
                <a:gd name="connsiteX5" fmla="*/ 161047 w 2944854"/>
                <a:gd name="connsiteY5" fmla="*/ 119640 h 1316375"/>
                <a:gd name="connsiteX6" fmla="*/ 404917 w 2944854"/>
                <a:gd name="connsiteY6" fmla="*/ 50617 h 1316375"/>
                <a:gd name="connsiteX7" fmla="*/ 1477028 w 2944854"/>
                <a:gd name="connsiteY7" fmla="*/ 501566 h 1316375"/>
                <a:gd name="connsiteX8" fmla="*/ 2572146 w 2944854"/>
                <a:gd name="connsiteY8" fmla="*/ 0 h 1316375"/>
                <a:gd name="connsiteX9" fmla="*/ 2875834 w 2944854"/>
                <a:gd name="connsiteY9" fmla="*/ 96632 h 1316375"/>
                <a:gd name="connsiteX10" fmla="*/ 2079803 w 2944854"/>
                <a:gd name="connsiteY10" fmla="*/ 432543 h 1316375"/>
                <a:gd name="connsiteX11" fmla="*/ 2240850 w 2944854"/>
                <a:gd name="connsiteY11" fmla="*/ 920305 h 1316375"/>
                <a:gd name="connsiteX12" fmla="*/ 2944854 w 2944854"/>
                <a:gd name="connsiteY12" fmla="*/ 1228607 h 1316375"/>
                <a:gd name="connsiteX13" fmla="*/ 2756623 w 2944854"/>
                <a:gd name="connsiteY13" fmla="*/ 1316375 h 1316375"/>
                <a:gd name="connsiteX14" fmla="*/ 1486231 w 2944854"/>
                <a:gd name="connsiteY14" fmla="*/ 727041 h 1316375"/>
                <a:gd name="connsiteX0" fmla="*/ 1486231 w 3024520"/>
                <a:gd name="connsiteY0" fmla="*/ 727041 h 1316375"/>
                <a:gd name="connsiteX1" fmla="*/ 257675 w 3024520"/>
                <a:gd name="connsiteY1" fmla="*/ 1302232 h 1316375"/>
                <a:gd name="connsiteX2" fmla="*/ 0 w 3024520"/>
                <a:gd name="connsiteY2" fmla="*/ 1228607 h 1316375"/>
                <a:gd name="connsiteX3" fmla="*/ 911064 w 3024520"/>
                <a:gd name="connsiteY3" fmla="*/ 837478 h 1316375"/>
                <a:gd name="connsiteX4" fmla="*/ 883456 w 3024520"/>
                <a:gd name="connsiteY4" fmla="*/ 450949 h 1316375"/>
                <a:gd name="connsiteX5" fmla="*/ 161047 w 3024520"/>
                <a:gd name="connsiteY5" fmla="*/ 119640 h 1316375"/>
                <a:gd name="connsiteX6" fmla="*/ 404917 w 3024520"/>
                <a:gd name="connsiteY6" fmla="*/ 50617 h 1316375"/>
                <a:gd name="connsiteX7" fmla="*/ 1477028 w 3024520"/>
                <a:gd name="connsiteY7" fmla="*/ 501566 h 1316375"/>
                <a:gd name="connsiteX8" fmla="*/ 2572146 w 3024520"/>
                <a:gd name="connsiteY8" fmla="*/ 0 h 1316375"/>
                <a:gd name="connsiteX9" fmla="*/ 2875834 w 3024520"/>
                <a:gd name="connsiteY9" fmla="*/ 96632 h 1316375"/>
                <a:gd name="connsiteX10" fmla="*/ 2079803 w 3024520"/>
                <a:gd name="connsiteY10" fmla="*/ 432543 h 1316375"/>
                <a:gd name="connsiteX11" fmla="*/ 2240850 w 3024520"/>
                <a:gd name="connsiteY11" fmla="*/ 920305 h 1316375"/>
                <a:gd name="connsiteX12" fmla="*/ 3024520 w 3024520"/>
                <a:gd name="connsiteY12" fmla="*/ 1228607 h 1316375"/>
                <a:gd name="connsiteX13" fmla="*/ 2756623 w 3024520"/>
                <a:gd name="connsiteY13" fmla="*/ 1316375 h 1316375"/>
                <a:gd name="connsiteX14" fmla="*/ 1486231 w 3024520"/>
                <a:gd name="connsiteY14" fmla="*/ 727041 h 1316375"/>
                <a:gd name="connsiteX0" fmla="*/ 1537780 w 3076069"/>
                <a:gd name="connsiteY0" fmla="*/ 727041 h 1316375"/>
                <a:gd name="connsiteX1" fmla="*/ 309224 w 3076069"/>
                <a:gd name="connsiteY1" fmla="*/ 1302232 h 1316375"/>
                <a:gd name="connsiteX2" fmla="*/ 0 w 3076069"/>
                <a:gd name="connsiteY2" fmla="*/ 1228607 h 1316375"/>
                <a:gd name="connsiteX3" fmla="*/ 962613 w 3076069"/>
                <a:gd name="connsiteY3" fmla="*/ 837478 h 1316375"/>
                <a:gd name="connsiteX4" fmla="*/ 935005 w 3076069"/>
                <a:gd name="connsiteY4" fmla="*/ 450949 h 1316375"/>
                <a:gd name="connsiteX5" fmla="*/ 212596 w 3076069"/>
                <a:gd name="connsiteY5" fmla="*/ 119640 h 1316375"/>
                <a:gd name="connsiteX6" fmla="*/ 456466 w 3076069"/>
                <a:gd name="connsiteY6" fmla="*/ 50617 h 1316375"/>
                <a:gd name="connsiteX7" fmla="*/ 1528577 w 3076069"/>
                <a:gd name="connsiteY7" fmla="*/ 501566 h 1316375"/>
                <a:gd name="connsiteX8" fmla="*/ 2623695 w 3076069"/>
                <a:gd name="connsiteY8" fmla="*/ 0 h 1316375"/>
                <a:gd name="connsiteX9" fmla="*/ 2927383 w 3076069"/>
                <a:gd name="connsiteY9" fmla="*/ 96632 h 1316375"/>
                <a:gd name="connsiteX10" fmla="*/ 2131352 w 3076069"/>
                <a:gd name="connsiteY10" fmla="*/ 432543 h 1316375"/>
                <a:gd name="connsiteX11" fmla="*/ 2292399 w 3076069"/>
                <a:gd name="connsiteY11" fmla="*/ 920305 h 1316375"/>
                <a:gd name="connsiteX12" fmla="*/ 3076069 w 3076069"/>
                <a:gd name="connsiteY12" fmla="*/ 1228607 h 1316375"/>
                <a:gd name="connsiteX13" fmla="*/ 2808172 w 3076069"/>
                <a:gd name="connsiteY13" fmla="*/ 1316375 h 1316375"/>
                <a:gd name="connsiteX14" fmla="*/ 1537780 w 3076069"/>
                <a:gd name="connsiteY14" fmla="*/ 727041 h 1316375"/>
                <a:gd name="connsiteX0" fmla="*/ 1537780 w 3076069"/>
                <a:gd name="connsiteY0" fmla="*/ 727041 h 1321259"/>
                <a:gd name="connsiteX1" fmla="*/ 313981 w 3076069"/>
                <a:gd name="connsiteY1" fmla="*/ 1321259 h 1321259"/>
                <a:gd name="connsiteX2" fmla="*/ 0 w 3076069"/>
                <a:gd name="connsiteY2" fmla="*/ 1228607 h 1321259"/>
                <a:gd name="connsiteX3" fmla="*/ 962613 w 3076069"/>
                <a:gd name="connsiteY3" fmla="*/ 837478 h 1321259"/>
                <a:gd name="connsiteX4" fmla="*/ 935005 w 3076069"/>
                <a:gd name="connsiteY4" fmla="*/ 450949 h 1321259"/>
                <a:gd name="connsiteX5" fmla="*/ 212596 w 3076069"/>
                <a:gd name="connsiteY5" fmla="*/ 119640 h 1321259"/>
                <a:gd name="connsiteX6" fmla="*/ 456466 w 3076069"/>
                <a:gd name="connsiteY6" fmla="*/ 50617 h 1321259"/>
                <a:gd name="connsiteX7" fmla="*/ 1528577 w 3076069"/>
                <a:gd name="connsiteY7" fmla="*/ 501566 h 1321259"/>
                <a:gd name="connsiteX8" fmla="*/ 2623695 w 3076069"/>
                <a:gd name="connsiteY8" fmla="*/ 0 h 1321259"/>
                <a:gd name="connsiteX9" fmla="*/ 2927383 w 3076069"/>
                <a:gd name="connsiteY9" fmla="*/ 96632 h 1321259"/>
                <a:gd name="connsiteX10" fmla="*/ 2131352 w 3076069"/>
                <a:gd name="connsiteY10" fmla="*/ 432543 h 1321259"/>
                <a:gd name="connsiteX11" fmla="*/ 2292399 w 3076069"/>
                <a:gd name="connsiteY11" fmla="*/ 920305 h 1321259"/>
                <a:gd name="connsiteX12" fmla="*/ 3076069 w 3076069"/>
                <a:gd name="connsiteY12" fmla="*/ 1228607 h 1321259"/>
                <a:gd name="connsiteX13" fmla="*/ 2808172 w 3076069"/>
                <a:gd name="connsiteY13" fmla="*/ 1316375 h 1321259"/>
                <a:gd name="connsiteX14" fmla="*/ 1537780 w 3076069"/>
                <a:gd name="connsiteY14" fmla="*/ 727041 h 1321259"/>
                <a:gd name="connsiteX0" fmla="*/ 1537780 w 3076069"/>
                <a:gd name="connsiteY0" fmla="*/ 750825 h 1321259"/>
                <a:gd name="connsiteX1" fmla="*/ 313981 w 3076069"/>
                <a:gd name="connsiteY1" fmla="*/ 1321259 h 1321259"/>
                <a:gd name="connsiteX2" fmla="*/ 0 w 3076069"/>
                <a:gd name="connsiteY2" fmla="*/ 1228607 h 1321259"/>
                <a:gd name="connsiteX3" fmla="*/ 962613 w 3076069"/>
                <a:gd name="connsiteY3" fmla="*/ 837478 h 1321259"/>
                <a:gd name="connsiteX4" fmla="*/ 935005 w 3076069"/>
                <a:gd name="connsiteY4" fmla="*/ 450949 h 1321259"/>
                <a:gd name="connsiteX5" fmla="*/ 212596 w 3076069"/>
                <a:gd name="connsiteY5" fmla="*/ 119640 h 1321259"/>
                <a:gd name="connsiteX6" fmla="*/ 456466 w 3076069"/>
                <a:gd name="connsiteY6" fmla="*/ 50617 h 1321259"/>
                <a:gd name="connsiteX7" fmla="*/ 1528577 w 3076069"/>
                <a:gd name="connsiteY7" fmla="*/ 501566 h 1321259"/>
                <a:gd name="connsiteX8" fmla="*/ 2623695 w 3076069"/>
                <a:gd name="connsiteY8" fmla="*/ 0 h 1321259"/>
                <a:gd name="connsiteX9" fmla="*/ 2927383 w 3076069"/>
                <a:gd name="connsiteY9" fmla="*/ 96632 h 1321259"/>
                <a:gd name="connsiteX10" fmla="*/ 2131352 w 3076069"/>
                <a:gd name="connsiteY10" fmla="*/ 432543 h 1321259"/>
                <a:gd name="connsiteX11" fmla="*/ 2292399 w 3076069"/>
                <a:gd name="connsiteY11" fmla="*/ 920305 h 1321259"/>
                <a:gd name="connsiteX12" fmla="*/ 3076069 w 3076069"/>
                <a:gd name="connsiteY12" fmla="*/ 1228607 h 1321259"/>
                <a:gd name="connsiteX13" fmla="*/ 2808172 w 3076069"/>
                <a:gd name="connsiteY13" fmla="*/ 1316375 h 1321259"/>
                <a:gd name="connsiteX14" fmla="*/ 1537780 w 3076069"/>
                <a:gd name="connsiteY14" fmla="*/ 750825 h 132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076069" h="1321259">
                  <a:moveTo>
                    <a:pt x="1537780" y="750825"/>
                  </a:moveTo>
                  <a:lnTo>
                    <a:pt x="313981" y="1321259"/>
                  </a:lnTo>
                  <a:lnTo>
                    <a:pt x="0" y="1228607"/>
                  </a:lnTo>
                  <a:lnTo>
                    <a:pt x="962613" y="837478"/>
                  </a:lnTo>
                  <a:lnTo>
                    <a:pt x="935005" y="450949"/>
                  </a:lnTo>
                  <a:lnTo>
                    <a:pt x="212596" y="119640"/>
                  </a:lnTo>
                  <a:lnTo>
                    <a:pt x="456466" y="50617"/>
                  </a:lnTo>
                  <a:lnTo>
                    <a:pt x="1528577" y="501566"/>
                  </a:lnTo>
                  <a:lnTo>
                    <a:pt x="2623695" y="0"/>
                  </a:lnTo>
                  <a:lnTo>
                    <a:pt x="2927383" y="96632"/>
                  </a:lnTo>
                  <a:lnTo>
                    <a:pt x="2131352" y="432543"/>
                  </a:lnTo>
                  <a:lnTo>
                    <a:pt x="2292399" y="920305"/>
                  </a:lnTo>
                  <a:lnTo>
                    <a:pt x="3076069" y="1228607"/>
                  </a:lnTo>
                  <a:lnTo>
                    <a:pt x="2808172" y="1316375"/>
                  </a:lnTo>
                  <a:lnTo>
                    <a:pt x="1537780" y="750825"/>
                  </a:lnTo>
                  <a:close/>
                </a:path>
              </a:pathLst>
            </a:custGeom>
            <a:solidFill>
              <a:srgbClr val="3333CC">
                <a:lumMod val="60000"/>
                <a:lumOff val="40000"/>
              </a:srgbClr>
            </a:solidFill>
            <a:ln w="952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1084" name="Freeform 1083">
              <a:extLst>
                <a:ext uri="{FF2B5EF4-FFF2-40B4-BE49-F238E27FC236}">
                  <a16:creationId xmlns:a16="http://schemas.microsoft.com/office/drawing/2014/main" id="{8F166C83-2DE4-AA4C-934F-358B1ABBD0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02426" y="1633537"/>
              <a:ext cx="663031" cy="111611"/>
            </a:xfrm>
            <a:custGeom>
              <a:avLst/>
              <a:gdLst>
                <a:gd name="T0" fmla="*/ 0 w 3723451"/>
                <a:gd name="T1" fmla="*/ 27306 h 932950"/>
                <a:gd name="T2" fmla="*/ 116665 w 3723451"/>
                <a:gd name="T3" fmla="*/ 322 h 932950"/>
                <a:gd name="T4" fmla="*/ 330456 w 3723451"/>
                <a:gd name="T5" fmla="*/ 62276 h 932950"/>
                <a:gd name="T6" fmla="*/ 534416 w 3723451"/>
                <a:gd name="T7" fmla="*/ 0 h 932950"/>
                <a:gd name="T8" fmla="*/ 663031 w 3723451"/>
                <a:gd name="T9" fmla="*/ 24782 h 932950"/>
                <a:gd name="T10" fmla="*/ 567342 w 3723451"/>
                <a:gd name="T11" fmla="*/ 55255 h 932950"/>
                <a:gd name="T12" fmla="*/ 536534 w 3723451"/>
                <a:gd name="T13" fmla="*/ 47039 h 932950"/>
                <a:gd name="T14" fmla="*/ 334213 w 3723451"/>
                <a:gd name="T15" fmla="*/ 111611 h 932950"/>
                <a:gd name="T16" fmla="*/ 126716 w 3723451"/>
                <a:gd name="T17" fmla="*/ 49415 h 932950"/>
                <a:gd name="T18" fmla="*/ 93168 w 3723451"/>
                <a:gd name="T19" fmla="*/ 56127 h 932950"/>
                <a:gd name="T20" fmla="*/ 0 w 3723451"/>
                <a:gd name="T21" fmla="*/ 27306 h 93295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3723451" h="932950">
                  <a:moveTo>
                    <a:pt x="0" y="228246"/>
                  </a:moveTo>
                  <a:lnTo>
                    <a:pt x="655168" y="2690"/>
                  </a:lnTo>
                  <a:lnTo>
                    <a:pt x="1855778" y="520562"/>
                  </a:lnTo>
                  <a:lnTo>
                    <a:pt x="3001174" y="0"/>
                  </a:lnTo>
                  <a:lnTo>
                    <a:pt x="3723451" y="207149"/>
                  </a:lnTo>
                  <a:lnTo>
                    <a:pt x="3186079" y="461874"/>
                  </a:lnTo>
                  <a:lnTo>
                    <a:pt x="3013067" y="393200"/>
                  </a:lnTo>
                  <a:lnTo>
                    <a:pt x="1876873" y="932950"/>
                  </a:lnTo>
                  <a:lnTo>
                    <a:pt x="711613" y="413055"/>
                  </a:lnTo>
                  <a:lnTo>
                    <a:pt x="523214" y="469166"/>
                  </a:lnTo>
                  <a:lnTo>
                    <a:pt x="0" y="228246"/>
                  </a:ln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085" name="Freeform 1084">
              <a:extLst>
                <a:ext uri="{FF2B5EF4-FFF2-40B4-BE49-F238E27FC236}">
                  <a16:creationId xmlns:a16="http://schemas.microsoft.com/office/drawing/2014/main" id="{64120D6F-CF36-7A4B-868D-9522C1F79454}"/>
                </a:ext>
              </a:extLst>
            </p:cNvPr>
            <p:cNvSpPr>
              <a:spLocks/>
            </p:cNvSpPr>
            <p:nvPr/>
          </p:nvSpPr>
          <p:spPr bwMode="auto">
            <a:xfrm>
              <a:off x="2537351" y="1727977"/>
              <a:ext cx="243314" cy="97303"/>
            </a:xfrm>
            <a:custGeom>
              <a:avLst/>
              <a:gdLst>
                <a:gd name="T0" fmla="*/ 0 w 1366596"/>
                <a:gd name="T1" fmla="*/ 0 h 809868"/>
                <a:gd name="T2" fmla="*/ 243314 w 1366596"/>
                <a:gd name="T3" fmla="*/ 75189 h 809868"/>
                <a:gd name="T4" fmla="*/ 154017 w 1366596"/>
                <a:gd name="T5" fmla="*/ 97303 h 809868"/>
                <a:gd name="T6" fmla="*/ 819 w 1366596"/>
                <a:gd name="T7" fmla="*/ 51416 h 809868"/>
                <a:gd name="T8" fmla="*/ 0 w 1366596"/>
                <a:gd name="T9" fmla="*/ 0 h 8098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66596" h="809868">
                  <a:moveTo>
                    <a:pt x="0" y="0"/>
                  </a:moveTo>
                  <a:lnTo>
                    <a:pt x="1366596" y="625807"/>
                  </a:lnTo>
                  <a:lnTo>
                    <a:pt x="865050" y="809868"/>
                  </a:lnTo>
                  <a:lnTo>
                    <a:pt x="4601" y="427942"/>
                  </a:lnTo>
                  <a:cubicBezTo>
                    <a:pt x="-1535" y="105836"/>
                    <a:pt x="1534" y="142647"/>
                    <a:pt x="0" y="0"/>
                  </a:cubicBez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086" name="Freeform 1085">
              <a:extLst>
                <a:ext uri="{FF2B5EF4-FFF2-40B4-BE49-F238E27FC236}">
                  <a16:creationId xmlns:a16="http://schemas.microsoft.com/office/drawing/2014/main" id="{8477E0BD-F61A-594C-8419-6BA64D7DF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0260" y="1730839"/>
              <a:ext cx="240274" cy="97303"/>
            </a:xfrm>
            <a:custGeom>
              <a:avLst/>
              <a:gdLst>
                <a:gd name="T0" fmla="*/ 236994 w 1348191"/>
                <a:gd name="T1" fmla="*/ 0 h 791462"/>
                <a:gd name="T2" fmla="*/ 240274 w 1348191"/>
                <a:gd name="T3" fmla="*/ 46954 h 791462"/>
                <a:gd name="T4" fmla="*/ 86925 w 1348191"/>
                <a:gd name="T5" fmla="*/ 97303 h 791462"/>
                <a:gd name="T6" fmla="*/ 0 w 1348191"/>
                <a:gd name="T7" fmla="*/ 75240 h 791462"/>
                <a:gd name="T8" fmla="*/ 236994 w 1348191"/>
                <a:gd name="T9" fmla="*/ 0 h 79146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48191" h="791462">
                  <a:moveTo>
                    <a:pt x="1329786" y="0"/>
                  </a:moveTo>
                  <a:lnTo>
                    <a:pt x="1348191" y="381926"/>
                  </a:lnTo>
                  <a:lnTo>
                    <a:pt x="487742" y="791462"/>
                  </a:lnTo>
                  <a:lnTo>
                    <a:pt x="0" y="612002"/>
                  </a:lnTo>
                  <a:lnTo>
                    <a:pt x="1329786" y="0"/>
                  </a:ln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cxnSp>
          <p:nvCxnSpPr>
            <p:cNvPr id="1087" name="Straight Connector 1086">
              <a:extLst>
                <a:ext uri="{FF2B5EF4-FFF2-40B4-BE49-F238E27FC236}">
                  <a16:creationId xmlns:a16="http://schemas.microsoft.com/office/drawing/2014/main" id="{53F7848D-82FC-7641-AC58-517C9B2FB854}"/>
                </a:ext>
              </a:extLst>
            </p:cNvPr>
            <p:cNvCxnSpPr>
              <a:cxnSpLocks noChangeShapeType="1"/>
              <a:endCxn id="1082" idx="2"/>
            </p:cNvCxnSpPr>
            <p:nvPr/>
          </p:nvCxnSpPr>
          <p:spPr bwMode="auto">
            <a:xfrm flipH="1" flipV="1">
              <a:off x="1871277" y="1736563"/>
              <a:ext cx="3042" cy="123058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  <a:headEnd/>
              <a:tailEnd/>
            </a:ln>
            <a:effectLst>
              <a:outerShdw blurRad="40005" dist="19939" dir="5400000" algn="tl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88" name="Straight Connector 1087">
              <a:extLst>
                <a:ext uri="{FF2B5EF4-FFF2-40B4-BE49-F238E27FC236}">
                  <a16:creationId xmlns:a16="http://schemas.microsoft.com/office/drawing/2014/main" id="{EA830BBF-D185-DB42-96F5-34C5273F4B6F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 flipV="1">
              <a:off x="2996606" y="1733700"/>
              <a:ext cx="3042" cy="123060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  <a:headEnd/>
              <a:tailEnd/>
            </a:ln>
            <a:effectLst>
              <a:outerShdw blurRad="40005" dist="19939" dir="5400000" algn="tl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089" name="Group 347">
            <a:extLst>
              <a:ext uri="{FF2B5EF4-FFF2-40B4-BE49-F238E27FC236}">
                <a16:creationId xmlns:a16="http://schemas.microsoft.com/office/drawing/2014/main" id="{B6A937C7-17A9-A648-A780-A8D67F2249E6}"/>
              </a:ext>
            </a:extLst>
          </p:cNvPr>
          <p:cNvGrpSpPr>
            <a:grpSpLocks/>
          </p:cNvGrpSpPr>
          <p:nvPr/>
        </p:nvGrpSpPr>
        <p:grpSpPr bwMode="auto">
          <a:xfrm>
            <a:off x="6916593" y="6209680"/>
            <a:ext cx="588962" cy="242887"/>
            <a:chOff x="1871277" y="1576300"/>
            <a:chExt cx="1128371" cy="437861"/>
          </a:xfrm>
        </p:grpSpPr>
        <p:sp>
          <p:nvSpPr>
            <p:cNvPr id="1090" name="Oval 1089">
              <a:extLst>
                <a:ext uri="{FF2B5EF4-FFF2-40B4-BE49-F238E27FC236}">
                  <a16:creationId xmlns:a16="http://schemas.microsoft.com/office/drawing/2014/main" id="{21A30E2F-9F7B-DC47-908B-38849C8FE19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874317" y="1693635"/>
              <a:ext cx="1125331" cy="320526"/>
            </a:xfrm>
            <a:prstGeom prst="ellipse">
              <a:avLst/>
            </a:prstGeom>
            <a:gradFill rotWithShape="1">
              <a:gsLst>
                <a:gs pos="0">
                  <a:srgbClr val="262699"/>
                </a:gs>
                <a:gs pos="53000">
                  <a:srgbClr val="8585E0"/>
                </a:gs>
                <a:gs pos="100000">
                  <a:srgbClr val="262699"/>
                </a:gs>
              </a:gsLst>
              <a:lin ang="0" scaled="1"/>
            </a:gradFill>
            <a:ln w="6350">
              <a:solidFill>
                <a:srgbClr val="000000"/>
              </a:solidFill>
              <a:round/>
              <a:headEnd/>
              <a:tailE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solidFill>
                    <a:srgbClr val="000000"/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091" name="Rectangle 1090">
              <a:extLst>
                <a:ext uri="{FF2B5EF4-FFF2-40B4-BE49-F238E27FC236}">
                  <a16:creationId xmlns:a16="http://schemas.microsoft.com/office/drawing/2014/main" id="{368E56E7-1038-F843-8824-9F2406D135DC}"/>
                </a:ext>
              </a:extLst>
            </p:cNvPr>
            <p:cNvSpPr/>
            <p:nvPr/>
          </p:nvSpPr>
          <p:spPr bwMode="auto">
            <a:xfrm>
              <a:off x="1871277" y="1739424"/>
              <a:ext cx="1128371" cy="117336"/>
            </a:xfrm>
            <a:prstGeom prst="rect">
              <a:avLst/>
            </a:prstGeom>
            <a:gradFill rotWithShape="1">
              <a:gsLst>
                <a:gs pos="0">
                  <a:srgbClr val="3333CC">
                    <a:lumMod val="75000"/>
                  </a:srgbClr>
                </a:gs>
                <a:gs pos="53000">
                  <a:srgbClr val="3333CC">
                    <a:lumMod val="60000"/>
                    <a:lumOff val="40000"/>
                  </a:srgbClr>
                </a:gs>
                <a:gs pos="100000">
                  <a:srgbClr val="3333CC">
                    <a:lumMod val="75000"/>
                  </a:srgbClr>
                </a:gs>
              </a:gsLst>
              <a:lin ang="108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1092" name="Oval 1091">
              <a:extLst>
                <a:ext uri="{FF2B5EF4-FFF2-40B4-BE49-F238E27FC236}">
                  <a16:creationId xmlns:a16="http://schemas.microsoft.com/office/drawing/2014/main" id="{5E09C5D1-4489-9245-906B-AB737B65B93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871277" y="1576300"/>
              <a:ext cx="1125331" cy="320526"/>
            </a:xfrm>
            <a:prstGeom prst="ellipse">
              <a:avLst/>
            </a:prstGeom>
            <a:solidFill>
              <a:srgbClr val="BFBFBF"/>
            </a:solidFill>
            <a:ln w="6350">
              <a:solidFill>
                <a:srgbClr val="000000"/>
              </a:solidFill>
              <a:round/>
              <a:headEnd/>
              <a:tailE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solidFill>
                    <a:srgbClr val="000000"/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093" name="Freeform 1092">
              <a:extLst>
                <a:ext uri="{FF2B5EF4-FFF2-40B4-BE49-F238E27FC236}">
                  <a16:creationId xmlns:a16="http://schemas.microsoft.com/office/drawing/2014/main" id="{60675A58-4EA5-F645-8293-8D562D37C4A7}"/>
                </a:ext>
              </a:extLst>
            </p:cNvPr>
            <p:cNvSpPr/>
            <p:nvPr/>
          </p:nvSpPr>
          <p:spPr bwMode="auto">
            <a:xfrm>
              <a:off x="2160212" y="1673603"/>
              <a:ext cx="547458" cy="160263"/>
            </a:xfrm>
            <a:custGeom>
              <a:avLst/>
              <a:gdLst>
                <a:gd name="connsiteX0" fmla="*/ 1486231 w 2944854"/>
                <a:gd name="connsiteY0" fmla="*/ 727041 h 1302232"/>
                <a:gd name="connsiteX1" fmla="*/ 257675 w 2944854"/>
                <a:gd name="connsiteY1" fmla="*/ 1302232 h 1302232"/>
                <a:gd name="connsiteX2" fmla="*/ 0 w 2944854"/>
                <a:gd name="connsiteY2" fmla="*/ 1228607 h 1302232"/>
                <a:gd name="connsiteX3" fmla="*/ 911064 w 2944854"/>
                <a:gd name="connsiteY3" fmla="*/ 837478 h 1302232"/>
                <a:gd name="connsiteX4" fmla="*/ 883456 w 2944854"/>
                <a:gd name="connsiteY4" fmla="*/ 450949 h 1302232"/>
                <a:gd name="connsiteX5" fmla="*/ 161047 w 2944854"/>
                <a:gd name="connsiteY5" fmla="*/ 119640 h 1302232"/>
                <a:gd name="connsiteX6" fmla="*/ 404917 w 2944854"/>
                <a:gd name="connsiteY6" fmla="*/ 50617 h 1302232"/>
                <a:gd name="connsiteX7" fmla="*/ 1477028 w 2944854"/>
                <a:gd name="connsiteY7" fmla="*/ 501566 h 1302232"/>
                <a:gd name="connsiteX8" fmla="*/ 2572146 w 2944854"/>
                <a:gd name="connsiteY8" fmla="*/ 0 h 1302232"/>
                <a:gd name="connsiteX9" fmla="*/ 2875834 w 2944854"/>
                <a:gd name="connsiteY9" fmla="*/ 96632 h 1302232"/>
                <a:gd name="connsiteX10" fmla="*/ 2079803 w 2944854"/>
                <a:gd name="connsiteY10" fmla="*/ 432543 h 1302232"/>
                <a:gd name="connsiteX11" fmla="*/ 2240850 w 2944854"/>
                <a:gd name="connsiteY11" fmla="*/ 920305 h 1302232"/>
                <a:gd name="connsiteX12" fmla="*/ 2944854 w 2944854"/>
                <a:gd name="connsiteY12" fmla="*/ 1228607 h 1302232"/>
                <a:gd name="connsiteX13" fmla="*/ 2733192 w 2944854"/>
                <a:gd name="connsiteY13" fmla="*/ 1297630 h 1302232"/>
                <a:gd name="connsiteX14" fmla="*/ 1486231 w 2944854"/>
                <a:gd name="connsiteY14" fmla="*/ 727041 h 1302232"/>
                <a:gd name="connsiteX0" fmla="*/ 1486231 w 2944854"/>
                <a:gd name="connsiteY0" fmla="*/ 727041 h 1316375"/>
                <a:gd name="connsiteX1" fmla="*/ 257675 w 2944854"/>
                <a:gd name="connsiteY1" fmla="*/ 1302232 h 1316375"/>
                <a:gd name="connsiteX2" fmla="*/ 0 w 2944854"/>
                <a:gd name="connsiteY2" fmla="*/ 1228607 h 1316375"/>
                <a:gd name="connsiteX3" fmla="*/ 911064 w 2944854"/>
                <a:gd name="connsiteY3" fmla="*/ 837478 h 1316375"/>
                <a:gd name="connsiteX4" fmla="*/ 883456 w 2944854"/>
                <a:gd name="connsiteY4" fmla="*/ 450949 h 1316375"/>
                <a:gd name="connsiteX5" fmla="*/ 161047 w 2944854"/>
                <a:gd name="connsiteY5" fmla="*/ 119640 h 1316375"/>
                <a:gd name="connsiteX6" fmla="*/ 404917 w 2944854"/>
                <a:gd name="connsiteY6" fmla="*/ 50617 h 1316375"/>
                <a:gd name="connsiteX7" fmla="*/ 1477028 w 2944854"/>
                <a:gd name="connsiteY7" fmla="*/ 501566 h 1316375"/>
                <a:gd name="connsiteX8" fmla="*/ 2572146 w 2944854"/>
                <a:gd name="connsiteY8" fmla="*/ 0 h 1316375"/>
                <a:gd name="connsiteX9" fmla="*/ 2875834 w 2944854"/>
                <a:gd name="connsiteY9" fmla="*/ 96632 h 1316375"/>
                <a:gd name="connsiteX10" fmla="*/ 2079803 w 2944854"/>
                <a:gd name="connsiteY10" fmla="*/ 432543 h 1316375"/>
                <a:gd name="connsiteX11" fmla="*/ 2240850 w 2944854"/>
                <a:gd name="connsiteY11" fmla="*/ 920305 h 1316375"/>
                <a:gd name="connsiteX12" fmla="*/ 2944854 w 2944854"/>
                <a:gd name="connsiteY12" fmla="*/ 1228607 h 1316375"/>
                <a:gd name="connsiteX13" fmla="*/ 2756623 w 2944854"/>
                <a:gd name="connsiteY13" fmla="*/ 1316375 h 1316375"/>
                <a:gd name="connsiteX14" fmla="*/ 1486231 w 2944854"/>
                <a:gd name="connsiteY14" fmla="*/ 727041 h 1316375"/>
                <a:gd name="connsiteX0" fmla="*/ 1486231 w 3024520"/>
                <a:gd name="connsiteY0" fmla="*/ 727041 h 1316375"/>
                <a:gd name="connsiteX1" fmla="*/ 257675 w 3024520"/>
                <a:gd name="connsiteY1" fmla="*/ 1302232 h 1316375"/>
                <a:gd name="connsiteX2" fmla="*/ 0 w 3024520"/>
                <a:gd name="connsiteY2" fmla="*/ 1228607 h 1316375"/>
                <a:gd name="connsiteX3" fmla="*/ 911064 w 3024520"/>
                <a:gd name="connsiteY3" fmla="*/ 837478 h 1316375"/>
                <a:gd name="connsiteX4" fmla="*/ 883456 w 3024520"/>
                <a:gd name="connsiteY4" fmla="*/ 450949 h 1316375"/>
                <a:gd name="connsiteX5" fmla="*/ 161047 w 3024520"/>
                <a:gd name="connsiteY5" fmla="*/ 119640 h 1316375"/>
                <a:gd name="connsiteX6" fmla="*/ 404917 w 3024520"/>
                <a:gd name="connsiteY6" fmla="*/ 50617 h 1316375"/>
                <a:gd name="connsiteX7" fmla="*/ 1477028 w 3024520"/>
                <a:gd name="connsiteY7" fmla="*/ 501566 h 1316375"/>
                <a:gd name="connsiteX8" fmla="*/ 2572146 w 3024520"/>
                <a:gd name="connsiteY8" fmla="*/ 0 h 1316375"/>
                <a:gd name="connsiteX9" fmla="*/ 2875834 w 3024520"/>
                <a:gd name="connsiteY9" fmla="*/ 96632 h 1316375"/>
                <a:gd name="connsiteX10" fmla="*/ 2079803 w 3024520"/>
                <a:gd name="connsiteY10" fmla="*/ 432543 h 1316375"/>
                <a:gd name="connsiteX11" fmla="*/ 2240850 w 3024520"/>
                <a:gd name="connsiteY11" fmla="*/ 920305 h 1316375"/>
                <a:gd name="connsiteX12" fmla="*/ 3024520 w 3024520"/>
                <a:gd name="connsiteY12" fmla="*/ 1228607 h 1316375"/>
                <a:gd name="connsiteX13" fmla="*/ 2756623 w 3024520"/>
                <a:gd name="connsiteY13" fmla="*/ 1316375 h 1316375"/>
                <a:gd name="connsiteX14" fmla="*/ 1486231 w 3024520"/>
                <a:gd name="connsiteY14" fmla="*/ 727041 h 1316375"/>
                <a:gd name="connsiteX0" fmla="*/ 1537780 w 3076069"/>
                <a:gd name="connsiteY0" fmla="*/ 727041 h 1316375"/>
                <a:gd name="connsiteX1" fmla="*/ 309224 w 3076069"/>
                <a:gd name="connsiteY1" fmla="*/ 1302232 h 1316375"/>
                <a:gd name="connsiteX2" fmla="*/ 0 w 3076069"/>
                <a:gd name="connsiteY2" fmla="*/ 1228607 h 1316375"/>
                <a:gd name="connsiteX3" fmla="*/ 962613 w 3076069"/>
                <a:gd name="connsiteY3" fmla="*/ 837478 h 1316375"/>
                <a:gd name="connsiteX4" fmla="*/ 935005 w 3076069"/>
                <a:gd name="connsiteY4" fmla="*/ 450949 h 1316375"/>
                <a:gd name="connsiteX5" fmla="*/ 212596 w 3076069"/>
                <a:gd name="connsiteY5" fmla="*/ 119640 h 1316375"/>
                <a:gd name="connsiteX6" fmla="*/ 456466 w 3076069"/>
                <a:gd name="connsiteY6" fmla="*/ 50617 h 1316375"/>
                <a:gd name="connsiteX7" fmla="*/ 1528577 w 3076069"/>
                <a:gd name="connsiteY7" fmla="*/ 501566 h 1316375"/>
                <a:gd name="connsiteX8" fmla="*/ 2623695 w 3076069"/>
                <a:gd name="connsiteY8" fmla="*/ 0 h 1316375"/>
                <a:gd name="connsiteX9" fmla="*/ 2927383 w 3076069"/>
                <a:gd name="connsiteY9" fmla="*/ 96632 h 1316375"/>
                <a:gd name="connsiteX10" fmla="*/ 2131352 w 3076069"/>
                <a:gd name="connsiteY10" fmla="*/ 432543 h 1316375"/>
                <a:gd name="connsiteX11" fmla="*/ 2292399 w 3076069"/>
                <a:gd name="connsiteY11" fmla="*/ 920305 h 1316375"/>
                <a:gd name="connsiteX12" fmla="*/ 3076069 w 3076069"/>
                <a:gd name="connsiteY12" fmla="*/ 1228607 h 1316375"/>
                <a:gd name="connsiteX13" fmla="*/ 2808172 w 3076069"/>
                <a:gd name="connsiteY13" fmla="*/ 1316375 h 1316375"/>
                <a:gd name="connsiteX14" fmla="*/ 1537780 w 3076069"/>
                <a:gd name="connsiteY14" fmla="*/ 727041 h 1316375"/>
                <a:gd name="connsiteX0" fmla="*/ 1537780 w 3076069"/>
                <a:gd name="connsiteY0" fmla="*/ 727041 h 1321259"/>
                <a:gd name="connsiteX1" fmla="*/ 313981 w 3076069"/>
                <a:gd name="connsiteY1" fmla="*/ 1321259 h 1321259"/>
                <a:gd name="connsiteX2" fmla="*/ 0 w 3076069"/>
                <a:gd name="connsiteY2" fmla="*/ 1228607 h 1321259"/>
                <a:gd name="connsiteX3" fmla="*/ 962613 w 3076069"/>
                <a:gd name="connsiteY3" fmla="*/ 837478 h 1321259"/>
                <a:gd name="connsiteX4" fmla="*/ 935005 w 3076069"/>
                <a:gd name="connsiteY4" fmla="*/ 450949 h 1321259"/>
                <a:gd name="connsiteX5" fmla="*/ 212596 w 3076069"/>
                <a:gd name="connsiteY5" fmla="*/ 119640 h 1321259"/>
                <a:gd name="connsiteX6" fmla="*/ 456466 w 3076069"/>
                <a:gd name="connsiteY6" fmla="*/ 50617 h 1321259"/>
                <a:gd name="connsiteX7" fmla="*/ 1528577 w 3076069"/>
                <a:gd name="connsiteY7" fmla="*/ 501566 h 1321259"/>
                <a:gd name="connsiteX8" fmla="*/ 2623695 w 3076069"/>
                <a:gd name="connsiteY8" fmla="*/ 0 h 1321259"/>
                <a:gd name="connsiteX9" fmla="*/ 2927383 w 3076069"/>
                <a:gd name="connsiteY9" fmla="*/ 96632 h 1321259"/>
                <a:gd name="connsiteX10" fmla="*/ 2131352 w 3076069"/>
                <a:gd name="connsiteY10" fmla="*/ 432543 h 1321259"/>
                <a:gd name="connsiteX11" fmla="*/ 2292399 w 3076069"/>
                <a:gd name="connsiteY11" fmla="*/ 920305 h 1321259"/>
                <a:gd name="connsiteX12" fmla="*/ 3076069 w 3076069"/>
                <a:gd name="connsiteY12" fmla="*/ 1228607 h 1321259"/>
                <a:gd name="connsiteX13" fmla="*/ 2808172 w 3076069"/>
                <a:gd name="connsiteY13" fmla="*/ 1316375 h 1321259"/>
                <a:gd name="connsiteX14" fmla="*/ 1537780 w 3076069"/>
                <a:gd name="connsiteY14" fmla="*/ 727041 h 1321259"/>
                <a:gd name="connsiteX0" fmla="*/ 1537780 w 3076069"/>
                <a:gd name="connsiteY0" fmla="*/ 750825 h 1321259"/>
                <a:gd name="connsiteX1" fmla="*/ 313981 w 3076069"/>
                <a:gd name="connsiteY1" fmla="*/ 1321259 h 1321259"/>
                <a:gd name="connsiteX2" fmla="*/ 0 w 3076069"/>
                <a:gd name="connsiteY2" fmla="*/ 1228607 h 1321259"/>
                <a:gd name="connsiteX3" fmla="*/ 962613 w 3076069"/>
                <a:gd name="connsiteY3" fmla="*/ 837478 h 1321259"/>
                <a:gd name="connsiteX4" fmla="*/ 935005 w 3076069"/>
                <a:gd name="connsiteY4" fmla="*/ 450949 h 1321259"/>
                <a:gd name="connsiteX5" fmla="*/ 212596 w 3076069"/>
                <a:gd name="connsiteY5" fmla="*/ 119640 h 1321259"/>
                <a:gd name="connsiteX6" fmla="*/ 456466 w 3076069"/>
                <a:gd name="connsiteY6" fmla="*/ 50617 h 1321259"/>
                <a:gd name="connsiteX7" fmla="*/ 1528577 w 3076069"/>
                <a:gd name="connsiteY7" fmla="*/ 501566 h 1321259"/>
                <a:gd name="connsiteX8" fmla="*/ 2623695 w 3076069"/>
                <a:gd name="connsiteY8" fmla="*/ 0 h 1321259"/>
                <a:gd name="connsiteX9" fmla="*/ 2927383 w 3076069"/>
                <a:gd name="connsiteY9" fmla="*/ 96632 h 1321259"/>
                <a:gd name="connsiteX10" fmla="*/ 2131352 w 3076069"/>
                <a:gd name="connsiteY10" fmla="*/ 432543 h 1321259"/>
                <a:gd name="connsiteX11" fmla="*/ 2292399 w 3076069"/>
                <a:gd name="connsiteY11" fmla="*/ 920305 h 1321259"/>
                <a:gd name="connsiteX12" fmla="*/ 3076069 w 3076069"/>
                <a:gd name="connsiteY12" fmla="*/ 1228607 h 1321259"/>
                <a:gd name="connsiteX13" fmla="*/ 2808172 w 3076069"/>
                <a:gd name="connsiteY13" fmla="*/ 1316375 h 1321259"/>
                <a:gd name="connsiteX14" fmla="*/ 1537780 w 3076069"/>
                <a:gd name="connsiteY14" fmla="*/ 750825 h 132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076069" h="1321259">
                  <a:moveTo>
                    <a:pt x="1537780" y="750825"/>
                  </a:moveTo>
                  <a:lnTo>
                    <a:pt x="313981" y="1321259"/>
                  </a:lnTo>
                  <a:lnTo>
                    <a:pt x="0" y="1228607"/>
                  </a:lnTo>
                  <a:lnTo>
                    <a:pt x="962613" y="837478"/>
                  </a:lnTo>
                  <a:lnTo>
                    <a:pt x="935005" y="450949"/>
                  </a:lnTo>
                  <a:lnTo>
                    <a:pt x="212596" y="119640"/>
                  </a:lnTo>
                  <a:lnTo>
                    <a:pt x="456466" y="50617"/>
                  </a:lnTo>
                  <a:lnTo>
                    <a:pt x="1528577" y="501566"/>
                  </a:lnTo>
                  <a:lnTo>
                    <a:pt x="2623695" y="0"/>
                  </a:lnTo>
                  <a:lnTo>
                    <a:pt x="2927383" y="96632"/>
                  </a:lnTo>
                  <a:lnTo>
                    <a:pt x="2131352" y="432543"/>
                  </a:lnTo>
                  <a:lnTo>
                    <a:pt x="2292399" y="920305"/>
                  </a:lnTo>
                  <a:lnTo>
                    <a:pt x="3076069" y="1228607"/>
                  </a:lnTo>
                  <a:lnTo>
                    <a:pt x="2808172" y="1316375"/>
                  </a:lnTo>
                  <a:lnTo>
                    <a:pt x="1537780" y="750825"/>
                  </a:lnTo>
                  <a:close/>
                </a:path>
              </a:pathLst>
            </a:custGeom>
            <a:solidFill>
              <a:srgbClr val="3333CC">
                <a:lumMod val="60000"/>
                <a:lumOff val="40000"/>
              </a:srgbClr>
            </a:solidFill>
            <a:ln w="952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1094" name="Freeform 1093">
              <a:extLst>
                <a:ext uri="{FF2B5EF4-FFF2-40B4-BE49-F238E27FC236}">
                  <a16:creationId xmlns:a16="http://schemas.microsoft.com/office/drawing/2014/main" id="{936A0061-F839-A048-9329-4BA74387A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02426" y="1633537"/>
              <a:ext cx="663033" cy="111611"/>
            </a:xfrm>
            <a:custGeom>
              <a:avLst/>
              <a:gdLst>
                <a:gd name="T0" fmla="*/ 0 w 3723451"/>
                <a:gd name="T1" fmla="*/ 27306 h 932950"/>
                <a:gd name="T2" fmla="*/ 116665 w 3723451"/>
                <a:gd name="T3" fmla="*/ 322 h 932950"/>
                <a:gd name="T4" fmla="*/ 330457 w 3723451"/>
                <a:gd name="T5" fmla="*/ 62276 h 932950"/>
                <a:gd name="T6" fmla="*/ 534418 w 3723451"/>
                <a:gd name="T7" fmla="*/ 0 h 932950"/>
                <a:gd name="T8" fmla="*/ 663033 w 3723451"/>
                <a:gd name="T9" fmla="*/ 24782 h 932950"/>
                <a:gd name="T10" fmla="*/ 567343 w 3723451"/>
                <a:gd name="T11" fmla="*/ 55255 h 932950"/>
                <a:gd name="T12" fmla="*/ 536535 w 3723451"/>
                <a:gd name="T13" fmla="*/ 47039 h 932950"/>
                <a:gd name="T14" fmla="*/ 334214 w 3723451"/>
                <a:gd name="T15" fmla="*/ 111611 h 932950"/>
                <a:gd name="T16" fmla="*/ 126717 w 3723451"/>
                <a:gd name="T17" fmla="*/ 49415 h 932950"/>
                <a:gd name="T18" fmla="*/ 93168 w 3723451"/>
                <a:gd name="T19" fmla="*/ 56127 h 932950"/>
                <a:gd name="T20" fmla="*/ 0 w 3723451"/>
                <a:gd name="T21" fmla="*/ 27306 h 93295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3723451" h="932950">
                  <a:moveTo>
                    <a:pt x="0" y="228246"/>
                  </a:moveTo>
                  <a:lnTo>
                    <a:pt x="655168" y="2690"/>
                  </a:lnTo>
                  <a:lnTo>
                    <a:pt x="1855778" y="520562"/>
                  </a:lnTo>
                  <a:lnTo>
                    <a:pt x="3001174" y="0"/>
                  </a:lnTo>
                  <a:lnTo>
                    <a:pt x="3723451" y="207149"/>
                  </a:lnTo>
                  <a:lnTo>
                    <a:pt x="3186079" y="461874"/>
                  </a:lnTo>
                  <a:lnTo>
                    <a:pt x="3013067" y="393200"/>
                  </a:lnTo>
                  <a:lnTo>
                    <a:pt x="1876873" y="932950"/>
                  </a:lnTo>
                  <a:lnTo>
                    <a:pt x="711613" y="413055"/>
                  </a:lnTo>
                  <a:lnTo>
                    <a:pt x="523214" y="469166"/>
                  </a:lnTo>
                  <a:lnTo>
                    <a:pt x="0" y="228246"/>
                  </a:ln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095" name="Freeform 1094">
              <a:extLst>
                <a:ext uri="{FF2B5EF4-FFF2-40B4-BE49-F238E27FC236}">
                  <a16:creationId xmlns:a16="http://schemas.microsoft.com/office/drawing/2014/main" id="{5010EAA9-D9FE-B348-B497-E58DC4A702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537350" y="1727977"/>
              <a:ext cx="243315" cy="97303"/>
            </a:xfrm>
            <a:custGeom>
              <a:avLst/>
              <a:gdLst>
                <a:gd name="T0" fmla="*/ 0 w 1366596"/>
                <a:gd name="T1" fmla="*/ 0 h 809868"/>
                <a:gd name="T2" fmla="*/ 243315 w 1366596"/>
                <a:gd name="T3" fmla="*/ 75189 h 809868"/>
                <a:gd name="T4" fmla="*/ 154017 w 1366596"/>
                <a:gd name="T5" fmla="*/ 97303 h 809868"/>
                <a:gd name="T6" fmla="*/ 819 w 1366596"/>
                <a:gd name="T7" fmla="*/ 51416 h 809868"/>
                <a:gd name="T8" fmla="*/ 0 w 1366596"/>
                <a:gd name="T9" fmla="*/ 0 h 8098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66596" h="809868">
                  <a:moveTo>
                    <a:pt x="0" y="0"/>
                  </a:moveTo>
                  <a:lnTo>
                    <a:pt x="1366596" y="625807"/>
                  </a:lnTo>
                  <a:lnTo>
                    <a:pt x="865050" y="809868"/>
                  </a:lnTo>
                  <a:lnTo>
                    <a:pt x="4601" y="427942"/>
                  </a:lnTo>
                  <a:cubicBezTo>
                    <a:pt x="-1535" y="105836"/>
                    <a:pt x="1534" y="142647"/>
                    <a:pt x="0" y="0"/>
                  </a:cubicBez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096" name="Freeform 1095">
              <a:extLst>
                <a:ext uri="{FF2B5EF4-FFF2-40B4-BE49-F238E27FC236}">
                  <a16:creationId xmlns:a16="http://schemas.microsoft.com/office/drawing/2014/main" id="{E2301F16-3352-1848-BBB4-2365D15D0F6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0260" y="1730839"/>
              <a:ext cx="240272" cy="97303"/>
            </a:xfrm>
            <a:custGeom>
              <a:avLst/>
              <a:gdLst>
                <a:gd name="T0" fmla="*/ 236992 w 1348191"/>
                <a:gd name="T1" fmla="*/ 0 h 791462"/>
                <a:gd name="T2" fmla="*/ 240272 w 1348191"/>
                <a:gd name="T3" fmla="*/ 46954 h 791462"/>
                <a:gd name="T4" fmla="*/ 86924 w 1348191"/>
                <a:gd name="T5" fmla="*/ 97303 h 791462"/>
                <a:gd name="T6" fmla="*/ 0 w 1348191"/>
                <a:gd name="T7" fmla="*/ 75240 h 791462"/>
                <a:gd name="T8" fmla="*/ 236992 w 1348191"/>
                <a:gd name="T9" fmla="*/ 0 h 79146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48191" h="791462">
                  <a:moveTo>
                    <a:pt x="1329786" y="0"/>
                  </a:moveTo>
                  <a:lnTo>
                    <a:pt x="1348191" y="381926"/>
                  </a:lnTo>
                  <a:lnTo>
                    <a:pt x="487742" y="791462"/>
                  </a:lnTo>
                  <a:lnTo>
                    <a:pt x="0" y="612002"/>
                  </a:lnTo>
                  <a:lnTo>
                    <a:pt x="1329786" y="0"/>
                  </a:ln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cxnSp>
          <p:nvCxnSpPr>
            <p:cNvPr id="1097" name="Straight Connector 1096">
              <a:extLst>
                <a:ext uri="{FF2B5EF4-FFF2-40B4-BE49-F238E27FC236}">
                  <a16:creationId xmlns:a16="http://schemas.microsoft.com/office/drawing/2014/main" id="{D853D2D6-514A-9847-BBC3-2AE928C8DAFB}"/>
                </a:ext>
              </a:extLst>
            </p:cNvPr>
            <p:cNvCxnSpPr>
              <a:cxnSpLocks noChangeShapeType="1"/>
              <a:endCxn id="1092" idx="2"/>
            </p:cNvCxnSpPr>
            <p:nvPr/>
          </p:nvCxnSpPr>
          <p:spPr bwMode="auto">
            <a:xfrm flipH="1" flipV="1">
              <a:off x="1871277" y="1736563"/>
              <a:ext cx="3040" cy="123058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  <a:headEnd/>
              <a:tailEnd/>
            </a:ln>
            <a:effectLst>
              <a:outerShdw blurRad="40005" dist="19939" dir="5400000" algn="tl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98" name="Straight Connector 1097">
              <a:extLst>
                <a:ext uri="{FF2B5EF4-FFF2-40B4-BE49-F238E27FC236}">
                  <a16:creationId xmlns:a16="http://schemas.microsoft.com/office/drawing/2014/main" id="{0F7465E9-0BFE-964B-AB98-F93DD82101C2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 flipV="1">
              <a:off x="2996608" y="1733700"/>
              <a:ext cx="3040" cy="123060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  <a:headEnd/>
              <a:tailEnd/>
            </a:ln>
            <a:effectLst>
              <a:outerShdw blurRad="40005" dist="19939" dir="5400000" algn="tl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099" name="Group 347">
            <a:extLst>
              <a:ext uri="{FF2B5EF4-FFF2-40B4-BE49-F238E27FC236}">
                <a16:creationId xmlns:a16="http://schemas.microsoft.com/office/drawing/2014/main" id="{B1B48B52-0F33-0442-B024-9A681DC9E147}"/>
              </a:ext>
            </a:extLst>
          </p:cNvPr>
          <p:cNvGrpSpPr>
            <a:grpSpLocks/>
          </p:cNvGrpSpPr>
          <p:nvPr/>
        </p:nvGrpSpPr>
        <p:grpSpPr bwMode="auto">
          <a:xfrm>
            <a:off x="5452918" y="6301755"/>
            <a:ext cx="588962" cy="242887"/>
            <a:chOff x="1871277" y="1576300"/>
            <a:chExt cx="1128371" cy="437861"/>
          </a:xfrm>
        </p:grpSpPr>
        <p:sp>
          <p:nvSpPr>
            <p:cNvPr id="1100" name="Oval 1099">
              <a:extLst>
                <a:ext uri="{FF2B5EF4-FFF2-40B4-BE49-F238E27FC236}">
                  <a16:creationId xmlns:a16="http://schemas.microsoft.com/office/drawing/2014/main" id="{B2DB57CB-08BD-2F4D-A7ED-38936BBFA3D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874317" y="1693635"/>
              <a:ext cx="1125331" cy="320526"/>
            </a:xfrm>
            <a:prstGeom prst="ellipse">
              <a:avLst/>
            </a:prstGeom>
            <a:gradFill rotWithShape="1">
              <a:gsLst>
                <a:gs pos="0">
                  <a:srgbClr val="262699"/>
                </a:gs>
                <a:gs pos="53000">
                  <a:srgbClr val="8585E0"/>
                </a:gs>
                <a:gs pos="100000">
                  <a:srgbClr val="262699"/>
                </a:gs>
              </a:gsLst>
              <a:lin ang="0" scaled="1"/>
            </a:gradFill>
            <a:ln w="6350">
              <a:solidFill>
                <a:srgbClr val="000000"/>
              </a:solidFill>
              <a:round/>
              <a:headEnd/>
              <a:tailE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solidFill>
                    <a:srgbClr val="000000"/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101" name="Rectangle 1100">
              <a:extLst>
                <a:ext uri="{FF2B5EF4-FFF2-40B4-BE49-F238E27FC236}">
                  <a16:creationId xmlns:a16="http://schemas.microsoft.com/office/drawing/2014/main" id="{C5A9C96D-A2BA-754F-A882-52122EB391BC}"/>
                </a:ext>
              </a:extLst>
            </p:cNvPr>
            <p:cNvSpPr/>
            <p:nvPr/>
          </p:nvSpPr>
          <p:spPr bwMode="auto">
            <a:xfrm>
              <a:off x="1871277" y="1739424"/>
              <a:ext cx="1128371" cy="117336"/>
            </a:xfrm>
            <a:prstGeom prst="rect">
              <a:avLst/>
            </a:prstGeom>
            <a:gradFill rotWithShape="1">
              <a:gsLst>
                <a:gs pos="0">
                  <a:srgbClr val="3333CC">
                    <a:lumMod val="75000"/>
                  </a:srgbClr>
                </a:gs>
                <a:gs pos="53000">
                  <a:srgbClr val="3333CC">
                    <a:lumMod val="60000"/>
                    <a:lumOff val="40000"/>
                  </a:srgbClr>
                </a:gs>
                <a:gs pos="100000">
                  <a:srgbClr val="3333CC">
                    <a:lumMod val="75000"/>
                  </a:srgbClr>
                </a:gs>
              </a:gsLst>
              <a:lin ang="108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1102" name="Oval 1101">
              <a:extLst>
                <a:ext uri="{FF2B5EF4-FFF2-40B4-BE49-F238E27FC236}">
                  <a16:creationId xmlns:a16="http://schemas.microsoft.com/office/drawing/2014/main" id="{83C4800F-B303-9446-B339-EF2E78D32E4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871277" y="1576300"/>
              <a:ext cx="1125331" cy="320526"/>
            </a:xfrm>
            <a:prstGeom prst="ellipse">
              <a:avLst/>
            </a:prstGeom>
            <a:solidFill>
              <a:srgbClr val="BFBFBF"/>
            </a:solidFill>
            <a:ln w="6350">
              <a:solidFill>
                <a:srgbClr val="000000"/>
              </a:solidFill>
              <a:round/>
              <a:headEnd/>
              <a:tailE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solidFill>
                    <a:srgbClr val="000000"/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103" name="Freeform 1102">
              <a:extLst>
                <a:ext uri="{FF2B5EF4-FFF2-40B4-BE49-F238E27FC236}">
                  <a16:creationId xmlns:a16="http://schemas.microsoft.com/office/drawing/2014/main" id="{8248D620-997C-1B4D-A023-5CD8220FC4D0}"/>
                </a:ext>
              </a:extLst>
            </p:cNvPr>
            <p:cNvSpPr/>
            <p:nvPr/>
          </p:nvSpPr>
          <p:spPr bwMode="auto">
            <a:xfrm>
              <a:off x="2160212" y="1673603"/>
              <a:ext cx="547458" cy="160263"/>
            </a:xfrm>
            <a:custGeom>
              <a:avLst/>
              <a:gdLst>
                <a:gd name="connsiteX0" fmla="*/ 1486231 w 2944854"/>
                <a:gd name="connsiteY0" fmla="*/ 727041 h 1302232"/>
                <a:gd name="connsiteX1" fmla="*/ 257675 w 2944854"/>
                <a:gd name="connsiteY1" fmla="*/ 1302232 h 1302232"/>
                <a:gd name="connsiteX2" fmla="*/ 0 w 2944854"/>
                <a:gd name="connsiteY2" fmla="*/ 1228607 h 1302232"/>
                <a:gd name="connsiteX3" fmla="*/ 911064 w 2944854"/>
                <a:gd name="connsiteY3" fmla="*/ 837478 h 1302232"/>
                <a:gd name="connsiteX4" fmla="*/ 883456 w 2944854"/>
                <a:gd name="connsiteY4" fmla="*/ 450949 h 1302232"/>
                <a:gd name="connsiteX5" fmla="*/ 161047 w 2944854"/>
                <a:gd name="connsiteY5" fmla="*/ 119640 h 1302232"/>
                <a:gd name="connsiteX6" fmla="*/ 404917 w 2944854"/>
                <a:gd name="connsiteY6" fmla="*/ 50617 h 1302232"/>
                <a:gd name="connsiteX7" fmla="*/ 1477028 w 2944854"/>
                <a:gd name="connsiteY7" fmla="*/ 501566 h 1302232"/>
                <a:gd name="connsiteX8" fmla="*/ 2572146 w 2944854"/>
                <a:gd name="connsiteY8" fmla="*/ 0 h 1302232"/>
                <a:gd name="connsiteX9" fmla="*/ 2875834 w 2944854"/>
                <a:gd name="connsiteY9" fmla="*/ 96632 h 1302232"/>
                <a:gd name="connsiteX10" fmla="*/ 2079803 w 2944854"/>
                <a:gd name="connsiteY10" fmla="*/ 432543 h 1302232"/>
                <a:gd name="connsiteX11" fmla="*/ 2240850 w 2944854"/>
                <a:gd name="connsiteY11" fmla="*/ 920305 h 1302232"/>
                <a:gd name="connsiteX12" fmla="*/ 2944854 w 2944854"/>
                <a:gd name="connsiteY12" fmla="*/ 1228607 h 1302232"/>
                <a:gd name="connsiteX13" fmla="*/ 2733192 w 2944854"/>
                <a:gd name="connsiteY13" fmla="*/ 1297630 h 1302232"/>
                <a:gd name="connsiteX14" fmla="*/ 1486231 w 2944854"/>
                <a:gd name="connsiteY14" fmla="*/ 727041 h 1302232"/>
                <a:gd name="connsiteX0" fmla="*/ 1486231 w 2944854"/>
                <a:gd name="connsiteY0" fmla="*/ 727041 h 1316375"/>
                <a:gd name="connsiteX1" fmla="*/ 257675 w 2944854"/>
                <a:gd name="connsiteY1" fmla="*/ 1302232 h 1316375"/>
                <a:gd name="connsiteX2" fmla="*/ 0 w 2944854"/>
                <a:gd name="connsiteY2" fmla="*/ 1228607 h 1316375"/>
                <a:gd name="connsiteX3" fmla="*/ 911064 w 2944854"/>
                <a:gd name="connsiteY3" fmla="*/ 837478 h 1316375"/>
                <a:gd name="connsiteX4" fmla="*/ 883456 w 2944854"/>
                <a:gd name="connsiteY4" fmla="*/ 450949 h 1316375"/>
                <a:gd name="connsiteX5" fmla="*/ 161047 w 2944854"/>
                <a:gd name="connsiteY5" fmla="*/ 119640 h 1316375"/>
                <a:gd name="connsiteX6" fmla="*/ 404917 w 2944854"/>
                <a:gd name="connsiteY6" fmla="*/ 50617 h 1316375"/>
                <a:gd name="connsiteX7" fmla="*/ 1477028 w 2944854"/>
                <a:gd name="connsiteY7" fmla="*/ 501566 h 1316375"/>
                <a:gd name="connsiteX8" fmla="*/ 2572146 w 2944854"/>
                <a:gd name="connsiteY8" fmla="*/ 0 h 1316375"/>
                <a:gd name="connsiteX9" fmla="*/ 2875834 w 2944854"/>
                <a:gd name="connsiteY9" fmla="*/ 96632 h 1316375"/>
                <a:gd name="connsiteX10" fmla="*/ 2079803 w 2944854"/>
                <a:gd name="connsiteY10" fmla="*/ 432543 h 1316375"/>
                <a:gd name="connsiteX11" fmla="*/ 2240850 w 2944854"/>
                <a:gd name="connsiteY11" fmla="*/ 920305 h 1316375"/>
                <a:gd name="connsiteX12" fmla="*/ 2944854 w 2944854"/>
                <a:gd name="connsiteY12" fmla="*/ 1228607 h 1316375"/>
                <a:gd name="connsiteX13" fmla="*/ 2756623 w 2944854"/>
                <a:gd name="connsiteY13" fmla="*/ 1316375 h 1316375"/>
                <a:gd name="connsiteX14" fmla="*/ 1486231 w 2944854"/>
                <a:gd name="connsiteY14" fmla="*/ 727041 h 1316375"/>
                <a:gd name="connsiteX0" fmla="*/ 1486231 w 3024520"/>
                <a:gd name="connsiteY0" fmla="*/ 727041 h 1316375"/>
                <a:gd name="connsiteX1" fmla="*/ 257675 w 3024520"/>
                <a:gd name="connsiteY1" fmla="*/ 1302232 h 1316375"/>
                <a:gd name="connsiteX2" fmla="*/ 0 w 3024520"/>
                <a:gd name="connsiteY2" fmla="*/ 1228607 h 1316375"/>
                <a:gd name="connsiteX3" fmla="*/ 911064 w 3024520"/>
                <a:gd name="connsiteY3" fmla="*/ 837478 h 1316375"/>
                <a:gd name="connsiteX4" fmla="*/ 883456 w 3024520"/>
                <a:gd name="connsiteY4" fmla="*/ 450949 h 1316375"/>
                <a:gd name="connsiteX5" fmla="*/ 161047 w 3024520"/>
                <a:gd name="connsiteY5" fmla="*/ 119640 h 1316375"/>
                <a:gd name="connsiteX6" fmla="*/ 404917 w 3024520"/>
                <a:gd name="connsiteY6" fmla="*/ 50617 h 1316375"/>
                <a:gd name="connsiteX7" fmla="*/ 1477028 w 3024520"/>
                <a:gd name="connsiteY7" fmla="*/ 501566 h 1316375"/>
                <a:gd name="connsiteX8" fmla="*/ 2572146 w 3024520"/>
                <a:gd name="connsiteY8" fmla="*/ 0 h 1316375"/>
                <a:gd name="connsiteX9" fmla="*/ 2875834 w 3024520"/>
                <a:gd name="connsiteY9" fmla="*/ 96632 h 1316375"/>
                <a:gd name="connsiteX10" fmla="*/ 2079803 w 3024520"/>
                <a:gd name="connsiteY10" fmla="*/ 432543 h 1316375"/>
                <a:gd name="connsiteX11" fmla="*/ 2240850 w 3024520"/>
                <a:gd name="connsiteY11" fmla="*/ 920305 h 1316375"/>
                <a:gd name="connsiteX12" fmla="*/ 3024520 w 3024520"/>
                <a:gd name="connsiteY12" fmla="*/ 1228607 h 1316375"/>
                <a:gd name="connsiteX13" fmla="*/ 2756623 w 3024520"/>
                <a:gd name="connsiteY13" fmla="*/ 1316375 h 1316375"/>
                <a:gd name="connsiteX14" fmla="*/ 1486231 w 3024520"/>
                <a:gd name="connsiteY14" fmla="*/ 727041 h 1316375"/>
                <a:gd name="connsiteX0" fmla="*/ 1537780 w 3076069"/>
                <a:gd name="connsiteY0" fmla="*/ 727041 h 1316375"/>
                <a:gd name="connsiteX1" fmla="*/ 309224 w 3076069"/>
                <a:gd name="connsiteY1" fmla="*/ 1302232 h 1316375"/>
                <a:gd name="connsiteX2" fmla="*/ 0 w 3076069"/>
                <a:gd name="connsiteY2" fmla="*/ 1228607 h 1316375"/>
                <a:gd name="connsiteX3" fmla="*/ 962613 w 3076069"/>
                <a:gd name="connsiteY3" fmla="*/ 837478 h 1316375"/>
                <a:gd name="connsiteX4" fmla="*/ 935005 w 3076069"/>
                <a:gd name="connsiteY4" fmla="*/ 450949 h 1316375"/>
                <a:gd name="connsiteX5" fmla="*/ 212596 w 3076069"/>
                <a:gd name="connsiteY5" fmla="*/ 119640 h 1316375"/>
                <a:gd name="connsiteX6" fmla="*/ 456466 w 3076069"/>
                <a:gd name="connsiteY6" fmla="*/ 50617 h 1316375"/>
                <a:gd name="connsiteX7" fmla="*/ 1528577 w 3076069"/>
                <a:gd name="connsiteY7" fmla="*/ 501566 h 1316375"/>
                <a:gd name="connsiteX8" fmla="*/ 2623695 w 3076069"/>
                <a:gd name="connsiteY8" fmla="*/ 0 h 1316375"/>
                <a:gd name="connsiteX9" fmla="*/ 2927383 w 3076069"/>
                <a:gd name="connsiteY9" fmla="*/ 96632 h 1316375"/>
                <a:gd name="connsiteX10" fmla="*/ 2131352 w 3076069"/>
                <a:gd name="connsiteY10" fmla="*/ 432543 h 1316375"/>
                <a:gd name="connsiteX11" fmla="*/ 2292399 w 3076069"/>
                <a:gd name="connsiteY11" fmla="*/ 920305 h 1316375"/>
                <a:gd name="connsiteX12" fmla="*/ 3076069 w 3076069"/>
                <a:gd name="connsiteY12" fmla="*/ 1228607 h 1316375"/>
                <a:gd name="connsiteX13" fmla="*/ 2808172 w 3076069"/>
                <a:gd name="connsiteY13" fmla="*/ 1316375 h 1316375"/>
                <a:gd name="connsiteX14" fmla="*/ 1537780 w 3076069"/>
                <a:gd name="connsiteY14" fmla="*/ 727041 h 1316375"/>
                <a:gd name="connsiteX0" fmla="*/ 1537780 w 3076069"/>
                <a:gd name="connsiteY0" fmla="*/ 727041 h 1321259"/>
                <a:gd name="connsiteX1" fmla="*/ 313981 w 3076069"/>
                <a:gd name="connsiteY1" fmla="*/ 1321259 h 1321259"/>
                <a:gd name="connsiteX2" fmla="*/ 0 w 3076069"/>
                <a:gd name="connsiteY2" fmla="*/ 1228607 h 1321259"/>
                <a:gd name="connsiteX3" fmla="*/ 962613 w 3076069"/>
                <a:gd name="connsiteY3" fmla="*/ 837478 h 1321259"/>
                <a:gd name="connsiteX4" fmla="*/ 935005 w 3076069"/>
                <a:gd name="connsiteY4" fmla="*/ 450949 h 1321259"/>
                <a:gd name="connsiteX5" fmla="*/ 212596 w 3076069"/>
                <a:gd name="connsiteY5" fmla="*/ 119640 h 1321259"/>
                <a:gd name="connsiteX6" fmla="*/ 456466 w 3076069"/>
                <a:gd name="connsiteY6" fmla="*/ 50617 h 1321259"/>
                <a:gd name="connsiteX7" fmla="*/ 1528577 w 3076069"/>
                <a:gd name="connsiteY7" fmla="*/ 501566 h 1321259"/>
                <a:gd name="connsiteX8" fmla="*/ 2623695 w 3076069"/>
                <a:gd name="connsiteY8" fmla="*/ 0 h 1321259"/>
                <a:gd name="connsiteX9" fmla="*/ 2927383 w 3076069"/>
                <a:gd name="connsiteY9" fmla="*/ 96632 h 1321259"/>
                <a:gd name="connsiteX10" fmla="*/ 2131352 w 3076069"/>
                <a:gd name="connsiteY10" fmla="*/ 432543 h 1321259"/>
                <a:gd name="connsiteX11" fmla="*/ 2292399 w 3076069"/>
                <a:gd name="connsiteY11" fmla="*/ 920305 h 1321259"/>
                <a:gd name="connsiteX12" fmla="*/ 3076069 w 3076069"/>
                <a:gd name="connsiteY12" fmla="*/ 1228607 h 1321259"/>
                <a:gd name="connsiteX13" fmla="*/ 2808172 w 3076069"/>
                <a:gd name="connsiteY13" fmla="*/ 1316375 h 1321259"/>
                <a:gd name="connsiteX14" fmla="*/ 1537780 w 3076069"/>
                <a:gd name="connsiteY14" fmla="*/ 727041 h 1321259"/>
                <a:gd name="connsiteX0" fmla="*/ 1537780 w 3076069"/>
                <a:gd name="connsiteY0" fmla="*/ 750825 h 1321259"/>
                <a:gd name="connsiteX1" fmla="*/ 313981 w 3076069"/>
                <a:gd name="connsiteY1" fmla="*/ 1321259 h 1321259"/>
                <a:gd name="connsiteX2" fmla="*/ 0 w 3076069"/>
                <a:gd name="connsiteY2" fmla="*/ 1228607 h 1321259"/>
                <a:gd name="connsiteX3" fmla="*/ 962613 w 3076069"/>
                <a:gd name="connsiteY3" fmla="*/ 837478 h 1321259"/>
                <a:gd name="connsiteX4" fmla="*/ 935005 w 3076069"/>
                <a:gd name="connsiteY4" fmla="*/ 450949 h 1321259"/>
                <a:gd name="connsiteX5" fmla="*/ 212596 w 3076069"/>
                <a:gd name="connsiteY5" fmla="*/ 119640 h 1321259"/>
                <a:gd name="connsiteX6" fmla="*/ 456466 w 3076069"/>
                <a:gd name="connsiteY6" fmla="*/ 50617 h 1321259"/>
                <a:gd name="connsiteX7" fmla="*/ 1528577 w 3076069"/>
                <a:gd name="connsiteY7" fmla="*/ 501566 h 1321259"/>
                <a:gd name="connsiteX8" fmla="*/ 2623695 w 3076069"/>
                <a:gd name="connsiteY8" fmla="*/ 0 h 1321259"/>
                <a:gd name="connsiteX9" fmla="*/ 2927383 w 3076069"/>
                <a:gd name="connsiteY9" fmla="*/ 96632 h 1321259"/>
                <a:gd name="connsiteX10" fmla="*/ 2131352 w 3076069"/>
                <a:gd name="connsiteY10" fmla="*/ 432543 h 1321259"/>
                <a:gd name="connsiteX11" fmla="*/ 2292399 w 3076069"/>
                <a:gd name="connsiteY11" fmla="*/ 920305 h 1321259"/>
                <a:gd name="connsiteX12" fmla="*/ 3076069 w 3076069"/>
                <a:gd name="connsiteY12" fmla="*/ 1228607 h 1321259"/>
                <a:gd name="connsiteX13" fmla="*/ 2808172 w 3076069"/>
                <a:gd name="connsiteY13" fmla="*/ 1316375 h 1321259"/>
                <a:gd name="connsiteX14" fmla="*/ 1537780 w 3076069"/>
                <a:gd name="connsiteY14" fmla="*/ 750825 h 132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076069" h="1321259">
                  <a:moveTo>
                    <a:pt x="1537780" y="750825"/>
                  </a:moveTo>
                  <a:lnTo>
                    <a:pt x="313981" y="1321259"/>
                  </a:lnTo>
                  <a:lnTo>
                    <a:pt x="0" y="1228607"/>
                  </a:lnTo>
                  <a:lnTo>
                    <a:pt x="962613" y="837478"/>
                  </a:lnTo>
                  <a:lnTo>
                    <a:pt x="935005" y="450949"/>
                  </a:lnTo>
                  <a:lnTo>
                    <a:pt x="212596" y="119640"/>
                  </a:lnTo>
                  <a:lnTo>
                    <a:pt x="456466" y="50617"/>
                  </a:lnTo>
                  <a:lnTo>
                    <a:pt x="1528577" y="501566"/>
                  </a:lnTo>
                  <a:lnTo>
                    <a:pt x="2623695" y="0"/>
                  </a:lnTo>
                  <a:lnTo>
                    <a:pt x="2927383" y="96632"/>
                  </a:lnTo>
                  <a:lnTo>
                    <a:pt x="2131352" y="432543"/>
                  </a:lnTo>
                  <a:lnTo>
                    <a:pt x="2292399" y="920305"/>
                  </a:lnTo>
                  <a:lnTo>
                    <a:pt x="3076069" y="1228607"/>
                  </a:lnTo>
                  <a:lnTo>
                    <a:pt x="2808172" y="1316375"/>
                  </a:lnTo>
                  <a:lnTo>
                    <a:pt x="1537780" y="750825"/>
                  </a:lnTo>
                  <a:close/>
                </a:path>
              </a:pathLst>
            </a:custGeom>
            <a:solidFill>
              <a:srgbClr val="3333CC">
                <a:lumMod val="60000"/>
                <a:lumOff val="40000"/>
              </a:srgbClr>
            </a:solidFill>
            <a:ln w="952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1104" name="Freeform 1103">
              <a:extLst>
                <a:ext uri="{FF2B5EF4-FFF2-40B4-BE49-F238E27FC236}">
                  <a16:creationId xmlns:a16="http://schemas.microsoft.com/office/drawing/2014/main" id="{906FE13D-AC05-AA42-853B-9FAC9CA250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02426" y="1633537"/>
              <a:ext cx="663033" cy="111611"/>
            </a:xfrm>
            <a:custGeom>
              <a:avLst/>
              <a:gdLst>
                <a:gd name="T0" fmla="*/ 0 w 3723451"/>
                <a:gd name="T1" fmla="*/ 27306 h 932950"/>
                <a:gd name="T2" fmla="*/ 116665 w 3723451"/>
                <a:gd name="T3" fmla="*/ 322 h 932950"/>
                <a:gd name="T4" fmla="*/ 330457 w 3723451"/>
                <a:gd name="T5" fmla="*/ 62276 h 932950"/>
                <a:gd name="T6" fmla="*/ 534418 w 3723451"/>
                <a:gd name="T7" fmla="*/ 0 h 932950"/>
                <a:gd name="T8" fmla="*/ 663033 w 3723451"/>
                <a:gd name="T9" fmla="*/ 24782 h 932950"/>
                <a:gd name="T10" fmla="*/ 567343 w 3723451"/>
                <a:gd name="T11" fmla="*/ 55255 h 932950"/>
                <a:gd name="T12" fmla="*/ 536535 w 3723451"/>
                <a:gd name="T13" fmla="*/ 47039 h 932950"/>
                <a:gd name="T14" fmla="*/ 334214 w 3723451"/>
                <a:gd name="T15" fmla="*/ 111611 h 932950"/>
                <a:gd name="T16" fmla="*/ 126717 w 3723451"/>
                <a:gd name="T17" fmla="*/ 49415 h 932950"/>
                <a:gd name="T18" fmla="*/ 93168 w 3723451"/>
                <a:gd name="T19" fmla="*/ 56127 h 932950"/>
                <a:gd name="T20" fmla="*/ 0 w 3723451"/>
                <a:gd name="T21" fmla="*/ 27306 h 93295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3723451" h="932950">
                  <a:moveTo>
                    <a:pt x="0" y="228246"/>
                  </a:moveTo>
                  <a:lnTo>
                    <a:pt x="655168" y="2690"/>
                  </a:lnTo>
                  <a:lnTo>
                    <a:pt x="1855778" y="520562"/>
                  </a:lnTo>
                  <a:lnTo>
                    <a:pt x="3001174" y="0"/>
                  </a:lnTo>
                  <a:lnTo>
                    <a:pt x="3723451" y="207149"/>
                  </a:lnTo>
                  <a:lnTo>
                    <a:pt x="3186079" y="461874"/>
                  </a:lnTo>
                  <a:lnTo>
                    <a:pt x="3013067" y="393200"/>
                  </a:lnTo>
                  <a:lnTo>
                    <a:pt x="1876873" y="932950"/>
                  </a:lnTo>
                  <a:lnTo>
                    <a:pt x="711613" y="413055"/>
                  </a:lnTo>
                  <a:lnTo>
                    <a:pt x="523214" y="469166"/>
                  </a:lnTo>
                  <a:lnTo>
                    <a:pt x="0" y="228246"/>
                  </a:ln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105" name="Freeform 1104">
              <a:extLst>
                <a:ext uri="{FF2B5EF4-FFF2-40B4-BE49-F238E27FC236}">
                  <a16:creationId xmlns:a16="http://schemas.microsoft.com/office/drawing/2014/main" id="{DE4AB67E-E389-E747-AA8A-F557E3BDBA61}"/>
                </a:ext>
              </a:extLst>
            </p:cNvPr>
            <p:cNvSpPr>
              <a:spLocks/>
            </p:cNvSpPr>
            <p:nvPr/>
          </p:nvSpPr>
          <p:spPr bwMode="auto">
            <a:xfrm>
              <a:off x="2537350" y="1727977"/>
              <a:ext cx="243315" cy="97303"/>
            </a:xfrm>
            <a:custGeom>
              <a:avLst/>
              <a:gdLst>
                <a:gd name="T0" fmla="*/ 0 w 1366596"/>
                <a:gd name="T1" fmla="*/ 0 h 809868"/>
                <a:gd name="T2" fmla="*/ 243315 w 1366596"/>
                <a:gd name="T3" fmla="*/ 75189 h 809868"/>
                <a:gd name="T4" fmla="*/ 154017 w 1366596"/>
                <a:gd name="T5" fmla="*/ 97303 h 809868"/>
                <a:gd name="T6" fmla="*/ 819 w 1366596"/>
                <a:gd name="T7" fmla="*/ 51416 h 809868"/>
                <a:gd name="T8" fmla="*/ 0 w 1366596"/>
                <a:gd name="T9" fmla="*/ 0 h 8098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66596" h="809868">
                  <a:moveTo>
                    <a:pt x="0" y="0"/>
                  </a:moveTo>
                  <a:lnTo>
                    <a:pt x="1366596" y="625807"/>
                  </a:lnTo>
                  <a:lnTo>
                    <a:pt x="865050" y="809868"/>
                  </a:lnTo>
                  <a:lnTo>
                    <a:pt x="4601" y="427942"/>
                  </a:lnTo>
                  <a:cubicBezTo>
                    <a:pt x="-1535" y="105836"/>
                    <a:pt x="1534" y="142647"/>
                    <a:pt x="0" y="0"/>
                  </a:cubicBez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1106" name="Freeform 1105">
              <a:extLst>
                <a:ext uri="{FF2B5EF4-FFF2-40B4-BE49-F238E27FC236}">
                  <a16:creationId xmlns:a16="http://schemas.microsoft.com/office/drawing/2014/main" id="{A18C8CAC-63E9-E248-8397-1346071AD6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0260" y="1730839"/>
              <a:ext cx="240272" cy="97303"/>
            </a:xfrm>
            <a:custGeom>
              <a:avLst/>
              <a:gdLst>
                <a:gd name="T0" fmla="*/ 236992 w 1348191"/>
                <a:gd name="T1" fmla="*/ 0 h 791462"/>
                <a:gd name="T2" fmla="*/ 240272 w 1348191"/>
                <a:gd name="T3" fmla="*/ 46954 h 791462"/>
                <a:gd name="T4" fmla="*/ 86924 w 1348191"/>
                <a:gd name="T5" fmla="*/ 97303 h 791462"/>
                <a:gd name="T6" fmla="*/ 0 w 1348191"/>
                <a:gd name="T7" fmla="*/ 75240 h 791462"/>
                <a:gd name="T8" fmla="*/ 236992 w 1348191"/>
                <a:gd name="T9" fmla="*/ 0 h 79146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48191" h="791462">
                  <a:moveTo>
                    <a:pt x="1329786" y="0"/>
                  </a:moveTo>
                  <a:lnTo>
                    <a:pt x="1348191" y="381926"/>
                  </a:lnTo>
                  <a:lnTo>
                    <a:pt x="487742" y="791462"/>
                  </a:lnTo>
                  <a:lnTo>
                    <a:pt x="0" y="612002"/>
                  </a:lnTo>
                  <a:lnTo>
                    <a:pt x="1329786" y="0"/>
                  </a:lnTo>
                  <a:close/>
                </a:path>
              </a:pathLst>
            </a:custGeom>
            <a:solidFill>
              <a:srgbClr val="262699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cxnSp>
          <p:nvCxnSpPr>
            <p:cNvPr id="1107" name="Straight Connector 1106">
              <a:extLst>
                <a:ext uri="{FF2B5EF4-FFF2-40B4-BE49-F238E27FC236}">
                  <a16:creationId xmlns:a16="http://schemas.microsoft.com/office/drawing/2014/main" id="{73BEE8CD-92EF-AB4A-9223-19BD5734C8CF}"/>
                </a:ext>
              </a:extLst>
            </p:cNvPr>
            <p:cNvCxnSpPr>
              <a:cxnSpLocks noChangeShapeType="1"/>
              <a:endCxn id="1102" idx="2"/>
            </p:cNvCxnSpPr>
            <p:nvPr/>
          </p:nvCxnSpPr>
          <p:spPr bwMode="auto">
            <a:xfrm flipH="1" flipV="1">
              <a:off x="1871277" y="1736563"/>
              <a:ext cx="3040" cy="123058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  <a:headEnd/>
              <a:tailEnd/>
            </a:ln>
            <a:effectLst>
              <a:outerShdw blurRad="40005" dist="19939" dir="5400000" algn="tl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108" name="Straight Connector 1107">
              <a:extLst>
                <a:ext uri="{FF2B5EF4-FFF2-40B4-BE49-F238E27FC236}">
                  <a16:creationId xmlns:a16="http://schemas.microsoft.com/office/drawing/2014/main" id="{5BC61A72-737C-4F4F-802A-7DAAF663B43B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 flipV="1">
              <a:off x="2996608" y="1733700"/>
              <a:ext cx="3040" cy="123060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  <a:headEnd/>
              <a:tailEnd/>
            </a:ln>
            <a:effectLst>
              <a:outerShdw blurRad="40005" dist="19939" dir="5400000" algn="tl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110" name="Group 11">
            <a:extLst>
              <a:ext uri="{FF2B5EF4-FFF2-40B4-BE49-F238E27FC236}">
                <a16:creationId xmlns:a16="http://schemas.microsoft.com/office/drawing/2014/main" id="{E5217315-CB03-2542-94D5-3FA12A407609}"/>
              </a:ext>
            </a:extLst>
          </p:cNvPr>
          <p:cNvGrpSpPr>
            <a:grpSpLocks/>
          </p:cNvGrpSpPr>
          <p:nvPr/>
        </p:nvGrpSpPr>
        <p:grpSpPr bwMode="auto">
          <a:xfrm>
            <a:off x="4494536" y="2167905"/>
            <a:ext cx="3597875" cy="493470"/>
            <a:chOff x="2705100" y="2011398"/>
            <a:chExt cx="3597533" cy="493677"/>
          </a:xfrm>
        </p:grpSpPr>
        <p:sp>
          <p:nvSpPr>
            <p:cNvPr id="1135" name="Oval 1134">
              <a:extLst>
                <a:ext uri="{FF2B5EF4-FFF2-40B4-BE49-F238E27FC236}">
                  <a16:creationId xmlns:a16="http://schemas.microsoft.com/office/drawing/2014/main" id="{57A6E143-0094-5D49-8A05-004EA3A97A71}"/>
                </a:ext>
              </a:extLst>
            </p:cNvPr>
            <p:cNvSpPr/>
            <p:nvPr/>
          </p:nvSpPr>
          <p:spPr bwMode="auto">
            <a:xfrm>
              <a:off x="2722092" y="2011398"/>
              <a:ext cx="3581060" cy="492331"/>
            </a:xfrm>
            <a:prstGeom prst="ellipse">
              <a:avLst/>
            </a:prstGeom>
            <a:solidFill>
              <a:srgbClr val="FFFFFF">
                <a:alpha val="42000"/>
              </a:srgbClr>
            </a:solidFill>
            <a:ln w="317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1136" name="Oval 1135">
              <a:extLst>
                <a:ext uri="{FF2B5EF4-FFF2-40B4-BE49-F238E27FC236}">
                  <a16:creationId xmlns:a16="http://schemas.microsoft.com/office/drawing/2014/main" id="{431997AA-2888-D042-A558-B6DE0F737D3F}"/>
                </a:ext>
              </a:extLst>
            </p:cNvPr>
            <p:cNvSpPr/>
            <p:nvPr/>
          </p:nvSpPr>
          <p:spPr bwMode="auto">
            <a:xfrm>
              <a:off x="2704632" y="2012986"/>
              <a:ext cx="3581060" cy="492331"/>
            </a:xfrm>
            <a:prstGeom prst="ellipse">
              <a:avLst/>
            </a:prstGeom>
            <a:solidFill>
              <a:srgbClr val="CC0000">
                <a:alpha val="42000"/>
              </a:srgbClr>
            </a:solidFill>
            <a:ln w="3175" cap="flat" cmpd="sng" algn="ctr">
              <a:solidFill>
                <a:srgbClr val="CC0000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1137" name="TextBox 389">
              <a:extLst>
                <a:ext uri="{FF2B5EF4-FFF2-40B4-BE49-F238E27FC236}">
                  <a16:creationId xmlns:a16="http://schemas.microsoft.com/office/drawing/2014/main" id="{D0AF8FB3-4D5B-7B4A-8B82-CF15E8A6F1F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52664" y="2127167"/>
              <a:ext cx="2057700" cy="2961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ts val="1475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Remote Controller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370F660B-2991-C94D-80D9-F1429AC36768}"/>
              </a:ext>
            </a:extLst>
          </p:cNvPr>
          <p:cNvGrpSpPr/>
          <p:nvPr/>
        </p:nvGrpSpPr>
        <p:grpSpPr>
          <a:xfrm>
            <a:off x="3674918" y="4177613"/>
            <a:ext cx="5095875" cy="822392"/>
            <a:chOff x="3674918" y="4177613"/>
            <a:chExt cx="5095875" cy="822392"/>
          </a:xfrm>
        </p:grpSpPr>
        <p:grpSp>
          <p:nvGrpSpPr>
            <p:cNvPr id="1111" name="Group 441">
              <a:extLst>
                <a:ext uri="{FF2B5EF4-FFF2-40B4-BE49-F238E27FC236}">
                  <a16:creationId xmlns:a16="http://schemas.microsoft.com/office/drawing/2014/main" id="{0C03A32C-FA65-214B-B936-B6E1B2C384A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674918" y="4177613"/>
              <a:ext cx="923628" cy="405783"/>
              <a:chOff x="2705100" y="2011398"/>
              <a:chExt cx="3597533" cy="493677"/>
            </a:xfrm>
          </p:grpSpPr>
          <p:sp>
            <p:nvSpPr>
              <p:cNvPr id="1132" name="Oval 1131">
                <a:extLst>
                  <a:ext uri="{FF2B5EF4-FFF2-40B4-BE49-F238E27FC236}">
                    <a16:creationId xmlns:a16="http://schemas.microsoft.com/office/drawing/2014/main" id="{F74AE388-0960-CF47-B1A1-1ABEEB3A9CAF}"/>
                  </a:ext>
                </a:extLst>
              </p:cNvPr>
              <p:cNvSpPr/>
              <p:nvPr/>
            </p:nvSpPr>
            <p:spPr bwMode="auto">
              <a:xfrm>
                <a:off x="2723648" y="2011480"/>
                <a:ext cx="3580142" cy="492496"/>
              </a:xfrm>
              <a:prstGeom prst="ellipse">
                <a:avLst/>
              </a:prstGeom>
              <a:solidFill>
                <a:srgbClr val="FFFFFF">
                  <a:alpha val="42000"/>
                </a:srgbClr>
              </a:solidFill>
              <a:ln w="317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1133" name="Oval 1132">
                <a:extLst>
                  <a:ext uri="{FF2B5EF4-FFF2-40B4-BE49-F238E27FC236}">
                    <a16:creationId xmlns:a16="http://schemas.microsoft.com/office/drawing/2014/main" id="{1181AFDF-673F-BE48-B342-3AE78D0EFECC}"/>
                  </a:ext>
                </a:extLst>
              </p:cNvPr>
              <p:cNvSpPr/>
              <p:nvPr/>
            </p:nvSpPr>
            <p:spPr bwMode="auto">
              <a:xfrm>
                <a:off x="2705100" y="2013410"/>
                <a:ext cx="3580138" cy="492497"/>
              </a:xfrm>
              <a:prstGeom prst="ellipse">
                <a:avLst/>
              </a:prstGeom>
              <a:solidFill>
                <a:srgbClr val="CC0000">
                  <a:alpha val="42000"/>
                </a:srgbClr>
              </a:solidFill>
              <a:ln w="3175" cap="flat" cmpd="sng" algn="ctr">
                <a:solidFill>
                  <a:srgbClr val="CC0000"/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1134" name="TextBox 389">
                <a:extLst>
                  <a:ext uri="{FF2B5EF4-FFF2-40B4-BE49-F238E27FC236}">
                    <a16:creationId xmlns:a16="http://schemas.microsoft.com/office/drawing/2014/main" id="{F3932BCA-D430-FC40-B54E-015140A71EF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901810" y="2127167"/>
                <a:ext cx="1159411" cy="29612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ts val="1475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CA</a:t>
                </a:r>
              </a:p>
            </p:txBody>
          </p:sp>
        </p:grpSp>
        <p:grpSp>
          <p:nvGrpSpPr>
            <p:cNvPr id="1112" name="Group 16">
              <a:extLst>
                <a:ext uri="{FF2B5EF4-FFF2-40B4-BE49-F238E27FC236}">
                  <a16:creationId xmlns:a16="http://schemas.microsoft.com/office/drawing/2014/main" id="{C3F9499B-4024-2B4E-8994-25AA993B23C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338708" y="4714256"/>
              <a:ext cx="463612" cy="285749"/>
              <a:chOff x="3558850" y="4573304"/>
              <a:chExt cx="463568" cy="285869"/>
            </a:xfrm>
          </p:grpSpPr>
          <p:grpSp>
            <p:nvGrpSpPr>
              <p:cNvPr id="1128" name="Group 12">
                <a:extLst>
                  <a:ext uri="{FF2B5EF4-FFF2-40B4-BE49-F238E27FC236}">
                    <a16:creationId xmlns:a16="http://schemas.microsoft.com/office/drawing/2014/main" id="{643660C7-BD5F-8243-BB52-5E41566520B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558850" y="4577634"/>
                <a:ext cx="463568" cy="262710"/>
                <a:chOff x="3558850" y="4577634"/>
                <a:chExt cx="463568" cy="262710"/>
              </a:xfrm>
            </p:grpSpPr>
            <p:sp>
              <p:nvSpPr>
                <p:cNvPr id="1130" name="Oval 1129">
                  <a:extLst>
                    <a:ext uri="{FF2B5EF4-FFF2-40B4-BE49-F238E27FC236}">
                      <a16:creationId xmlns:a16="http://schemas.microsoft.com/office/drawing/2014/main" id="{EB6F94A5-07EA-824D-BCE4-E412F1D275A9}"/>
                    </a:ext>
                  </a:extLst>
                </p:cNvPr>
                <p:cNvSpPr/>
                <p:nvPr/>
              </p:nvSpPr>
              <p:spPr bwMode="auto">
                <a:xfrm>
                  <a:off x="3573046" y="4578067"/>
                  <a:ext cx="439696" cy="260459"/>
                </a:xfrm>
                <a:prstGeom prst="ellipse">
                  <a:avLst/>
                </a:prstGeom>
                <a:solidFill>
                  <a:srgbClr val="FFFFFF">
                    <a:alpha val="42000"/>
                  </a:srgbClr>
                </a:solidFill>
                <a:ln w="317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1131" name="Oval 1130">
                  <a:extLst>
                    <a:ext uri="{FF2B5EF4-FFF2-40B4-BE49-F238E27FC236}">
                      <a16:creationId xmlns:a16="http://schemas.microsoft.com/office/drawing/2014/main" id="{3AFA8449-4699-DE4E-AD4F-2F50FF91F472}"/>
                    </a:ext>
                  </a:extLst>
                </p:cNvPr>
                <p:cNvSpPr/>
                <p:nvPr/>
              </p:nvSpPr>
              <p:spPr bwMode="auto">
                <a:xfrm>
                  <a:off x="3558760" y="4587596"/>
                  <a:ext cx="463506" cy="252519"/>
                </a:xfrm>
                <a:prstGeom prst="ellipse">
                  <a:avLst/>
                </a:prstGeom>
                <a:solidFill>
                  <a:srgbClr val="CC0000">
                    <a:alpha val="42000"/>
                  </a:srgbClr>
                </a:solidFill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129" name="TextBox 389">
                <a:extLst>
                  <a:ext uri="{FF2B5EF4-FFF2-40B4-BE49-F238E27FC236}">
                    <a16:creationId xmlns:a16="http://schemas.microsoft.com/office/drawing/2014/main" id="{64D840F2-5A70-9E44-A243-269898185070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565935" y="4573304"/>
                <a:ext cx="434071" cy="2858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ts val="1475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CA</a:t>
                </a: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1113" name="Group 450">
              <a:extLst>
                <a:ext uri="{FF2B5EF4-FFF2-40B4-BE49-F238E27FC236}">
                  <a16:creationId xmlns:a16="http://schemas.microsoft.com/office/drawing/2014/main" id="{AADDBF22-BF75-E042-B015-F1D30A1937C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118930" y="4712138"/>
              <a:ext cx="463612" cy="285749"/>
              <a:chOff x="3558850" y="4573304"/>
              <a:chExt cx="463568" cy="285869"/>
            </a:xfrm>
          </p:grpSpPr>
          <p:grpSp>
            <p:nvGrpSpPr>
              <p:cNvPr id="1124" name="Group 451">
                <a:extLst>
                  <a:ext uri="{FF2B5EF4-FFF2-40B4-BE49-F238E27FC236}">
                    <a16:creationId xmlns:a16="http://schemas.microsoft.com/office/drawing/2014/main" id="{BD64AF44-6F7F-1747-8E26-3E6D0EDDA010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558850" y="4577634"/>
                <a:ext cx="463568" cy="262710"/>
                <a:chOff x="3558850" y="4577634"/>
                <a:chExt cx="463568" cy="262710"/>
              </a:xfrm>
            </p:grpSpPr>
            <p:sp>
              <p:nvSpPr>
                <p:cNvPr id="1126" name="Oval 1125">
                  <a:extLst>
                    <a:ext uri="{FF2B5EF4-FFF2-40B4-BE49-F238E27FC236}">
                      <a16:creationId xmlns:a16="http://schemas.microsoft.com/office/drawing/2014/main" id="{B13E6B0A-9B22-874D-A5BB-CAB7052B0E58}"/>
                    </a:ext>
                  </a:extLst>
                </p:cNvPr>
                <p:cNvSpPr/>
                <p:nvPr/>
              </p:nvSpPr>
              <p:spPr bwMode="auto">
                <a:xfrm>
                  <a:off x="3573874" y="4581775"/>
                  <a:ext cx="439696" cy="257283"/>
                </a:xfrm>
                <a:prstGeom prst="ellipse">
                  <a:avLst/>
                </a:prstGeom>
                <a:solidFill>
                  <a:srgbClr val="FFFFFF">
                    <a:alpha val="42000"/>
                  </a:srgbClr>
                </a:solidFill>
                <a:ln w="317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1127" name="Oval 1126">
                  <a:extLst>
                    <a:ext uri="{FF2B5EF4-FFF2-40B4-BE49-F238E27FC236}">
                      <a16:creationId xmlns:a16="http://schemas.microsoft.com/office/drawing/2014/main" id="{88C69275-D6D4-D64E-9433-86A12EE44DC2}"/>
                    </a:ext>
                  </a:extLst>
                </p:cNvPr>
                <p:cNvSpPr/>
                <p:nvPr/>
              </p:nvSpPr>
              <p:spPr bwMode="auto">
                <a:xfrm>
                  <a:off x="3559588" y="4591304"/>
                  <a:ext cx="463506" cy="249341"/>
                </a:xfrm>
                <a:prstGeom prst="ellipse">
                  <a:avLst/>
                </a:prstGeom>
                <a:solidFill>
                  <a:srgbClr val="CC0000">
                    <a:alpha val="42000"/>
                  </a:srgbClr>
                </a:solidFill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125" name="TextBox 389">
                <a:extLst>
                  <a:ext uri="{FF2B5EF4-FFF2-40B4-BE49-F238E27FC236}">
                    <a16:creationId xmlns:a16="http://schemas.microsoft.com/office/drawing/2014/main" id="{137E9DC6-E808-9244-BE10-49D98EA5A17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565935" y="4573304"/>
                <a:ext cx="434071" cy="2858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ts val="1475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CA</a:t>
                </a: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1114" name="Group 455">
              <a:extLst>
                <a:ext uri="{FF2B5EF4-FFF2-40B4-BE49-F238E27FC236}">
                  <a16:creationId xmlns:a16="http://schemas.microsoft.com/office/drawing/2014/main" id="{F9EC1EDD-92AD-2245-AE89-053A0D1F0A4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319300" y="4710021"/>
              <a:ext cx="463612" cy="285749"/>
              <a:chOff x="3558850" y="4573304"/>
              <a:chExt cx="463568" cy="285869"/>
            </a:xfrm>
          </p:grpSpPr>
          <p:grpSp>
            <p:nvGrpSpPr>
              <p:cNvPr id="1120" name="Group 456">
                <a:extLst>
                  <a:ext uri="{FF2B5EF4-FFF2-40B4-BE49-F238E27FC236}">
                    <a16:creationId xmlns:a16="http://schemas.microsoft.com/office/drawing/2014/main" id="{CB1EA6B7-79F6-7C4E-B31B-F6338BD15A28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558850" y="4577634"/>
                <a:ext cx="463568" cy="262710"/>
                <a:chOff x="3558850" y="4577634"/>
                <a:chExt cx="463568" cy="262710"/>
              </a:xfrm>
            </p:grpSpPr>
            <p:sp>
              <p:nvSpPr>
                <p:cNvPr id="1122" name="Oval 1121">
                  <a:extLst>
                    <a:ext uri="{FF2B5EF4-FFF2-40B4-BE49-F238E27FC236}">
                      <a16:creationId xmlns:a16="http://schemas.microsoft.com/office/drawing/2014/main" id="{9BF9A7D0-3676-5B44-9F92-551F82BA815A}"/>
                    </a:ext>
                  </a:extLst>
                </p:cNvPr>
                <p:cNvSpPr/>
                <p:nvPr/>
              </p:nvSpPr>
              <p:spPr bwMode="auto">
                <a:xfrm>
                  <a:off x="3573654" y="4577540"/>
                  <a:ext cx="439696" cy="260459"/>
                </a:xfrm>
                <a:prstGeom prst="ellipse">
                  <a:avLst/>
                </a:prstGeom>
                <a:solidFill>
                  <a:srgbClr val="FFFFFF">
                    <a:alpha val="42000"/>
                  </a:srgbClr>
                </a:solidFill>
                <a:ln w="317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1123" name="Oval 1122">
                  <a:extLst>
                    <a:ext uri="{FF2B5EF4-FFF2-40B4-BE49-F238E27FC236}">
                      <a16:creationId xmlns:a16="http://schemas.microsoft.com/office/drawing/2014/main" id="{F3145DFC-AFCD-7043-8580-05CA0BB4CB0F}"/>
                    </a:ext>
                  </a:extLst>
                </p:cNvPr>
                <p:cNvSpPr/>
                <p:nvPr/>
              </p:nvSpPr>
              <p:spPr bwMode="auto">
                <a:xfrm>
                  <a:off x="3559368" y="4587069"/>
                  <a:ext cx="463506" cy="252518"/>
                </a:xfrm>
                <a:prstGeom prst="ellipse">
                  <a:avLst/>
                </a:prstGeom>
                <a:solidFill>
                  <a:srgbClr val="CC0000">
                    <a:alpha val="42000"/>
                  </a:srgbClr>
                </a:solidFill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121" name="TextBox 389">
                <a:extLst>
                  <a:ext uri="{FF2B5EF4-FFF2-40B4-BE49-F238E27FC236}">
                    <a16:creationId xmlns:a16="http://schemas.microsoft.com/office/drawing/2014/main" id="{F248CEB0-87E6-A44A-A50F-5C3EC5372B52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565935" y="4573304"/>
                <a:ext cx="434071" cy="2858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ts val="1475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CA</a:t>
                </a: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1115" name="Group 460">
              <a:extLst>
                <a:ext uri="{FF2B5EF4-FFF2-40B4-BE49-F238E27FC236}">
                  <a16:creationId xmlns:a16="http://schemas.microsoft.com/office/drawing/2014/main" id="{4F7BA808-3479-484C-BAF0-5CC1FD0331E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307181" y="4707904"/>
              <a:ext cx="463612" cy="285749"/>
              <a:chOff x="3558850" y="4573304"/>
              <a:chExt cx="463568" cy="285869"/>
            </a:xfrm>
          </p:grpSpPr>
          <p:grpSp>
            <p:nvGrpSpPr>
              <p:cNvPr id="1116" name="Group 461">
                <a:extLst>
                  <a:ext uri="{FF2B5EF4-FFF2-40B4-BE49-F238E27FC236}">
                    <a16:creationId xmlns:a16="http://schemas.microsoft.com/office/drawing/2014/main" id="{933FA7BC-47D5-ED48-85E7-B486D7CBCA91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558850" y="4577634"/>
                <a:ext cx="463568" cy="262710"/>
                <a:chOff x="3558850" y="4577634"/>
                <a:chExt cx="463568" cy="262710"/>
              </a:xfrm>
            </p:grpSpPr>
            <p:sp>
              <p:nvSpPr>
                <p:cNvPr id="1118" name="Oval 1117">
                  <a:extLst>
                    <a:ext uri="{FF2B5EF4-FFF2-40B4-BE49-F238E27FC236}">
                      <a16:creationId xmlns:a16="http://schemas.microsoft.com/office/drawing/2014/main" id="{BFFF1AA5-D313-234B-BDA6-40E287FD081F}"/>
                    </a:ext>
                  </a:extLst>
                </p:cNvPr>
                <p:cNvSpPr/>
                <p:nvPr/>
              </p:nvSpPr>
              <p:spPr bwMode="auto">
                <a:xfrm>
                  <a:off x="3573198" y="4578069"/>
                  <a:ext cx="439696" cy="260459"/>
                </a:xfrm>
                <a:prstGeom prst="ellipse">
                  <a:avLst/>
                </a:prstGeom>
                <a:solidFill>
                  <a:srgbClr val="FFFFFF">
                    <a:alpha val="42000"/>
                  </a:srgbClr>
                </a:solidFill>
                <a:ln w="3175" cap="flat" cmpd="sng" algn="ctr">
                  <a:noFill/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  <p:sp>
              <p:nvSpPr>
                <p:cNvPr id="1119" name="Oval 1118">
                  <a:extLst>
                    <a:ext uri="{FF2B5EF4-FFF2-40B4-BE49-F238E27FC236}">
                      <a16:creationId xmlns:a16="http://schemas.microsoft.com/office/drawing/2014/main" id="{08D261B5-FBF3-B541-B8CA-B63F648BEF5C}"/>
                    </a:ext>
                  </a:extLst>
                </p:cNvPr>
                <p:cNvSpPr/>
                <p:nvPr/>
              </p:nvSpPr>
              <p:spPr bwMode="auto">
                <a:xfrm>
                  <a:off x="3558912" y="4587598"/>
                  <a:ext cx="463506" cy="252519"/>
                </a:xfrm>
                <a:prstGeom prst="ellipse">
                  <a:avLst/>
                </a:prstGeom>
                <a:solidFill>
                  <a:srgbClr val="CC0000">
                    <a:alpha val="42000"/>
                  </a:srgbClr>
                </a:solidFill>
                <a:ln w="3175" cap="flat" cmpd="sng" algn="ctr">
                  <a:solidFill>
                    <a:srgbClr val="CC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Gill Sans MT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117" name="TextBox 389">
                <a:extLst>
                  <a:ext uri="{FF2B5EF4-FFF2-40B4-BE49-F238E27FC236}">
                    <a16:creationId xmlns:a16="http://schemas.microsoft.com/office/drawing/2014/main" id="{8386C9B3-5C0B-0443-98EF-8CDB1312E97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565935" y="4573304"/>
                <a:ext cx="434071" cy="2858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ts val="1475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CA</a:t>
                </a: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</p:grpSp>
      <p:grpSp>
        <p:nvGrpSpPr>
          <p:cNvPr id="1139" name="Group 1">
            <a:extLst>
              <a:ext uri="{FF2B5EF4-FFF2-40B4-BE49-F238E27FC236}">
                <a16:creationId xmlns:a16="http://schemas.microsoft.com/office/drawing/2014/main" id="{A228ACC2-6157-BF41-88C3-0A086417268A}"/>
              </a:ext>
            </a:extLst>
          </p:cNvPr>
          <p:cNvGrpSpPr>
            <a:grpSpLocks/>
          </p:cNvGrpSpPr>
          <p:nvPr/>
        </p:nvGrpSpPr>
        <p:grpSpPr bwMode="auto">
          <a:xfrm>
            <a:off x="2687493" y="5474667"/>
            <a:ext cx="2698750" cy="903288"/>
            <a:chOff x="938213" y="5237163"/>
            <a:chExt cx="2698750" cy="903287"/>
          </a:xfrm>
        </p:grpSpPr>
        <p:cxnSp>
          <p:nvCxnSpPr>
            <p:cNvPr id="1140" name="Straight Connector 1139">
              <a:extLst>
                <a:ext uri="{FF2B5EF4-FFF2-40B4-BE49-F238E27FC236}">
                  <a16:creationId xmlns:a16="http://schemas.microsoft.com/office/drawing/2014/main" id="{CB924182-B4D8-0F43-97E1-646C4E72A083}"/>
                </a:ext>
              </a:extLst>
            </p:cNvPr>
            <p:cNvCxnSpPr/>
            <p:nvPr/>
          </p:nvCxnSpPr>
          <p:spPr>
            <a:xfrm flipH="1">
              <a:off x="1282700" y="5802312"/>
              <a:ext cx="1508125" cy="1588"/>
            </a:xfrm>
            <a:prstGeom prst="line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</a:ln>
            <a:effectLst/>
          </p:spPr>
        </p:cxnSp>
        <p:sp>
          <p:nvSpPr>
            <p:cNvPr id="1141" name="TextBox 265">
              <a:extLst>
                <a:ext uri="{FF2B5EF4-FFF2-40B4-BE49-F238E27FC236}">
                  <a16:creationId xmlns:a16="http://schemas.microsoft.com/office/drawing/2014/main" id="{CFD0B0F1-D70C-5245-B37A-C9A4ABCBEF3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198813" y="5473700"/>
              <a:ext cx="263525" cy="2762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1</a:t>
              </a:r>
            </a:p>
          </p:txBody>
        </p:sp>
        <p:sp>
          <p:nvSpPr>
            <p:cNvPr id="1142" name="TextBox 281">
              <a:extLst>
                <a:ext uri="{FF2B5EF4-FFF2-40B4-BE49-F238E27FC236}">
                  <a16:creationId xmlns:a16="http://schemas.microsoft.com/office/drawing/2014/main" id="{6C507E5B-C87D-FA46-A331-4ABAB6B8A24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73438" y="5761038"/>
              <a:ext cx="263525" cy="2762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2</a:t>
              </a:r>
            </a:p>
          </p:txBody>
        </p:sp>
        <p:grpSp>
          <p:nvGrpSpPr>
            <p:cNvPr id="1143" name="Group 5">
              <a:extLst>
                <a:ext uri="{FF2B5EF4-FFF2-40B4-BE49-F238E27FC236}">
                  <a16:creationId xmlns:a16="http://schemas.microsoft.com/office/drawing/2014/main" id="{1A707F03-E0B2-FF48-9597-B751067AD9A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38213" y="5237163"/>
              <a:ext cx="1616075" cy="487362"/>
              <a:chOff x="-4079003" y="2717403"/>
              <a:chExt cx="1616718" cy="488475"/>
            </a:xfrm>
          </p:grpSpPr>
          <p:sp>
            <p:nvSpPr>
              <p:cNvPr id="1157" name="Rectangle 98">
                <a:extLst>
                  <a:ext uri="{FF2B5EF4-FFF2-40B4-BE49-F238E27FC236}">
                    <a16:creationId xmlns:a16="http://schemas.microsoft.com/office/drawing/2014/main" id="{CA6EA6FC-3469-1A42-8A1A-7ABEC47FF2B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-4079003" y="2985994"/>
                <a:ext cx="1281675" cy="208750"/>
              </a:xfrm>
              <a:prstGeom prst="rect">
                <a:avLst/>
              </a:prstGeom>
              <a:solidFill>
                <a:srgbClr val="3333CC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158" name="Line 99">
                <a:extLst>
                  <a:ext uri="{FF2B5EF4-FFF2-40B4-BE49-F238E27FC236}">
                    <a16:creationId xmlns:a16="http://schemas.microsoft.com/office/drawing/2014/main" id="{8B52FDA0-6129-4D4D-AB34-6E31B5746EA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-2933828" y="3101502"/>
                <a:ext cx="471543" cy="0"/>
              </a:xfrm>
              <a:prstGeom prst="line">
                <a:avLst/>
              </a:prstGeom>
              <a:noFill/>
              <a:ln w="9525">
                <a:solidFill>
                  <a:srgbClr val="3333CC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159" name="Rectangle 104">
                <a:extLst>
                  <a:ext uri="{FF2B5EF4-FFF2-40B4-BE49-F238E27FC236}">
                    <a16:creationId xmlns:a16="http://schemas.microsoft.com/office/drawing/2014/main" id="{EF6D77F4-B510-3541-9758-82FBBD8239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-3377007" y="2988777"/>
                <a:ext cx="476861" cy="210142"/>
              </a:xfrm>
              <a:prstGeom prst="rect">
                <a:avLst/>
              </a:prstGeom>
              <a:solidFill>
                <a:srgbClr val="00CC99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160" name="Text Box 105">
                <a:extLst>
                  <a:ext uri="{FF2B5EF4-FFF2-40B4-BE49-F238E27FC236}">
                    <a16:creationId xmlns:a16="http://schemas.microsoft.com/office/drawing/2014/main" id="{2AE0900E-8A8F-4A4D-BB87-414DFE5E1CA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-3430189" y="2965119"/>
                <a:ext cx="581451" cy="24075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ＭＳ Ｐゴシック" panose="020B0600070205080204" pitchFamily="34" charset="-128"/>
                    <a:cs typeface="+mn-cs"/>
                  </a:rPr>
                  <a:t>0111</a:t>
                </a:r>
              </a:p>
            </p:txBody>
          </p:sp>
          <p:sp>
            <p:nvSpPr>
              <p:cNvPr id="1161" name="Line 119">
                <a:extLst>
                  <a:ext uri="{FF2B5EF4-FFF2-40B4-BE49-F238E27FC236}">
                    <a16:creationId xmlns:a16="http://schemas.microsoft.com/office/drawing/2014/main" id="{5B21AE9C-8AC8-434E-B3D3-DDFB36C485E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-3621642" y="2717403"/>
                <a:ext cx="405953" cy="30060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1144" name="Freeform 120">
              <a:extLst>
                <a:ext uri="{FF2B5EF4-FFF2-40B4-BE49-F238E27FC236}">
                  <a16:creationId xmlns:a16="http://schemas.microsoft.com/office/drawing/2014/main" id="{7959F5AF-96CF-CD42-95A7-B320D466FA0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3963" y="5668963"/>
              <a:ext cx="982662" cy="233362"/>
            </a:xfrm>
            <a:custGeom>
              <a:avLst/>
              <a:gdLst>
                <a:gd name="T0" fmla="*/ 0 w 554"/>
                <a:gd name="T1" fmla="*/ 2147483647 h 167"/>
                <a:gd name="T2" fmla="*/ 2147483647 w 554"/>
                <a:gd name="T3" fmla="*/ 2147483647 h 167"/>
                <a:gd name="T4" fmla="*/ 2147483647 w 554"/>
                <a:gd name="T5" fmla="*/ 2147483647 h 167"/>
                <a:gd name="T6" fmla="*/ 0 60000 65536"/>
                <a:gd name="T7" fmla="*/ 0 60000 65536"/>
                <a:gd name="T8" fmla="*/ 0 60000 65536"/>
                <a:gd name="T9" fmla="*/ 0 w 554"/>
                <a:gd name="T10" fmla="*/ 0 h 167"/>
                <a:gd name="T11" fmla="*/ 554 w 554"/>
                <a:gd name="T12" fmla="*/ 167 h 16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554" h="167">
                  <a:moveTo>
                    <a:pt x="0" y="10"/>
                  </a:moveTo>
                  <a:cubicBezTo>
                    <a:pt x="102" y="0"/>
                    <a:pt x="240" y="5"/>
                    <a:pt x="324" y="26"/>
                  </a:cubicBezTo>
                  <a:cubicBezTo>
                    <a:pt x="416" y="52"/>
                    <a:pt x="502" y="120"/>
                    <a:pt x="554" y="167"/>
                  </a:cubicBezTo>
                </a:path>
              </a:pathLst>
            </a:custGeom>
            <a:noFill/>
            <a:ln w="57150" cmpd="sng">
              <a:solidFill>
                <a:srgbClr val="FF3300"/>
              </a:solidFill>
              <a:round/>
              <a:headEnd type="non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1145" name="Group 357">
              <a:extLst>
                <a:ext uri="{FF2B5EF4-FFF2-40B4-BE49-F238E27FC236}">
                  <a16:creationId xmlns:a16="http://schemas.microsoft.com/office/drawing/2014/main" id="{4D59E87F-CE51-5F46-B516-9F402F55855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714625" y="5659438"/>
              <a:ext cx="565150" cy="293687"/>
              <a:chOff x="1871277" y="1576300"/>
              <a:chExt cx="1128371" cy="437861"/>
            </a:xfrm>
          </p:grpSpPr>
          <p:sp>
            <p:nvSpPr>
              <p:cNvPr id="1147" name="Oval 1146">
                <a:extLst>
                  <a:ext uri="{FF2B5EF4-FFF2-40B4-BE49-F238E27FC236}">
                    <a16:creationId xmlns:a16="http://schemas.microsoft.com/office/drawing/2014/main" id="{47BEE802-D705-FB42-955E-D825A1B513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1874448" y="1694641"/>
                <a:ext cx="1125200" cy="319521"/>
              </a:xfrm>
              <a:prstGeom prst="ellipse">
                <a:avLst/>
              </a:prstGeom>
              <a:gradFill rotWithShape="1">
                <a:gsLst>
                  <a:gs pos="0">
                    <a:srgbClr val="262699"/>
                  </a:gs>
                  <a:gs pos="53000">
                    <a:srgbClr val="8585E0"/>
                  </a:gs>
                  <a:gs pos="100000">
                    <a:srgbClr val="262699"/>
                  </a:gs>
                </a:gsLst>
                <a:lin ang="0" scaled="1"/>
              </a:gradFill>
              <a:ln w="6350">
                <a:solidFill>
                  <a:srgbClr val="000000"/>
                </a:solidFill>
                <a:round/>
                <a:headEnd/>
                <a:tailEnd/>
              </a:ln>
              <a:effectLst>
                <a:outerShdw blurRad="40000" dist="23000" dir="5400000" rotWithShape="0">
                  <a:srgbClr val="808080">
                    <a:alpha val="34999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solidFill>
                      <a:srgbClr val="000000"/>
                    </a:solidFill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148" name="Rectangle 1147">
                <a:extLst>
                  <a:ext uri="{FF2B5EF4-FFF2-40B4-BE49-F238E27FC236}">
                    <a16:creationId xmlns:a16="http://schemas.microsoft.com/office/drawing/2014/main" id="{A0A9F0A0-D85B-BC44-809E-0D44746B1886}"/>
                  </a:ext>
                </a:extLst>
              </p:cNvPr>
              <p:cNvSpPr/>
              <p:nvPr/>
            </p:nvSpPr>
            <p:spPr bwMode="auto">
              <a:xfrm>
                <a:off x="1871277" y="1739611"/>
                <a:ext cx="1128371" cy="115973"/>
              </a:xfrm>
              <a:prstGeom prst="rect">
                <a:avLst/>
              </a:prstGeom>
              <a:gradFill rotWithShape="1">
                <a:gsLst>
                  <a:gs pos="0">
                    <a:srgbClr val="3333CC">
                      <a:lumMod val="75000"/>
                    </a:srgbClr>
                  </a:gs>
                  <a:gs pos="53000">
                    <a:srgbClr val="3333CC">
                      <a:lumMod val="60000"/>
                      <a:lumOff val="40000"/>
                    </a:srgbClr>
                  </a:gs>
                  <a:gs pos="100000">
                    <a:srgbClr val="3333CC">
                      <a:lumMod val="75000"/>
                    </a:srgbClr>
                  </a:gs>
                </a:gsLst>
                <a:lin ang="10800000" scaled="0"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1149" name="Oval 1148">
                <a:extLst>
                  <a:ext uri="{FF2B5EF4-FFF2-40B4-BE49-F238E27FC236}">
                    <a16:creationId xmlns:a16="http://schemas.microsoft.com/office/drawing/2014/main" id="{E6E2E4DB-C182-5947-9544-5CA42AF8D0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1871277" y="1576300"/>
                <a:ext cx="1125202" cy="319521"/>
              </a:xfrm>
              <a:prstGeom prst="ellipse">
                <a:avLst/>
              </a:prstGeom>
              <a:solidFill>
                <a:srgbClr val="BFBFBF"/>
              </a:solidFill>
              <a:ln w="6350">
                <a:solidFill>
                  <a:srgbClr val="000000"/>
                </a:solidFill>
                <a:round/>
                <a:headEnd/>
                <a:tailEnd/>
              </a:ln>
              <a:effectLst>
                <a:outerShdw blurRad="40000" dist="23000" dir="5400000" rotWithShape="0">
                  <a:srgbClr val="808080">
                    <a:alpha val="34999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solidFill>
                      <a:srgbClr val="000000"/>
                    </a:solidFill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150" name="Freeform 1149">
                <a:extLst>
                  <a:ext uri="{FF2B5EF4-FFF2-40B4-BE49-F238E27FC236}">
                    <a16:creationId xmlns:a16="http://schemas.microsoft.com/office/drawing/2014/main" id="{826516FA-D90F-FF4F-86C3-EABFADEC3BBB}"/>
                  </a:ext>
                </a:extLst>
              </p:cNvPr>
              <p:cNvSpPr/>
              <p:nvPr/>
            </p:nvSpPr>
            <p:spPr bwMode="auto">
              <a:xfrm>
                <a:off x="2159710" y="1673340"/>
                <a:ext cx="548337" cy="160944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" fmla="*/ 1486231 w 2944854"/>
                  <a:gd name="connsiteY0" fmla="*/ 727041 h 1316375"/>
                  <a:gd name="connsiteX1" fmla="*/ 257675 w 2944854"/>
                  <a:gd name="connsiteY1" fmla="*/ 1302232 h 1316375"/>
                  <a:gd name="connsiteX2" fmla="*/ 0 w 2944854"/>
                  <a:gd name="connsiteY2" fmla="*/ 1228607 h 1316375"/>
                  <a:gd name="connsiteX3" fmla="*/ 911064 w 2944854"/>
                  <a:gd name="connsiteY3" fmla="*/ 837478 h 1316375"/>
                  <a:gd name="connsiteX4" fmla="*/ 883456 w 2944854"/>
                  <a:gd name="connsiteY4" fmla="*/ 450949 h 1316375"/>
                  <a:gd name="connsiteX5" fmla="*/ 161047 w 2944854"/>
                  <a:gd name="connsiteY5" fmla="*/ 119640 h 1316375"/>
                  <a:gd name="connsiteX6" fmla="*/ 404917 w 2944854"/>
                  <a:gd name="connsiteY6" fmla="*/ 50617 h 1316375"/>
                  <a:gd name="connsiteX7" fmla="*/ 1477028 w 2944854"/>
                  <a:gd name="connsiteY7" fmla="*/ 501566 h 1316375"/>
                  <a:gd name="connsiteX8" fmla="*/ 2572146 w 2944854"/>
                  <a:gd name="connsiteY8" fmla="*/ 0 h 1316375"/>
                  <a:gd name="connsiteX9" fmla="*/ 2875834 w 2944854"/>
                  <a:gd name="connsiteY9" fmla="*/ 96632 h 1316375"/>
                  <a:gd name="connsiteX10" fmla="*/ 2079803 w 2944854"/>
                  <a:gd name="connsiteY10" fmla="*/ 432543 h 1316375"/>
                  <a:gd name="connsiteX11" fmla="*/ 2240850 w 2944854"/>
                  <a:gd name="connsiteY11" fmla="*/ 920305 h 1316375"/>
                  <a:gd name="connsiteX12" fmla="*/ 2944854 w 2944854"/>
                  <a:gd name="connsiteY12" fmla="*/ 1228607 h 1316375"/>
                  <a:gd name="connsiteX13" fmla="*/ 2756623 w 2944854"/>
                  <a:gd name="connsiteY13" fmla="*/ 1316375 h 1316375"/>
                  <a:gd name="connsiteX14" fmla="*/ 1486231 w 2944854"/>
                  <a:gd name="connsiteY14" fmla="*/ 727041 h 1316375"/>
                  <a:gd name="connsiteX0" fmla="*/ 1486231 w 3024520"/>
                  <a:gd name="connsiteY0" fmla="*/ 727041 h 1316375"/>
                  <a:gd name="connsiteX1" fmla="*/ 257675 w 3024520"/>
                  <a:gd name="connsiteY1" fmla="*/ 1302232 h 1316375"/>
                  <a:gd name="connsiteX2" fmla="*/ 0 w 3024520"/>
                  <a:gd name="connsiteY2" fmla="*/ 1228607 h 1316375"/>
                  <a:gd name="connsiteX3" fmla="*/ 911064 w 3024520"/>
                  <a:gd name="connsiteY3" fmla="*/ 837478 h 1316375"/>
                  <a:gd name="connsiteX4" fmla="*/ 883456 w 3024520"/>
                  <a:gd name="connsiteY4" fmla="*/ 450949 h 1316375"/>
                  <a:gd name="connsiteX5" fmla="*/ 161047 w 3024520"/>
                  <a:gd name="connsiteY5" fmla="*/ 119640 h 1316375"/>
                  <a:gd name="connsiteX6" fmla="*/ 404917 w 3024520"/>
                  <a:gd name="connsiteY6" fmla="*/ 50617 h 1316375"/>
                  <a:gd name="connsiteX7" fmla="*/ 1477028 w 3024520"/>
                  <a:gd name="connsiteY7" fmla="*/ 501566 h 1316375"/>
                  <a:gd name="connsiteX8" fmla="*/ 2572146 w 3024520"/>
                  <a:gd name="connsiteY8" fmla="*/ 0 h 1316375"/>
                  <a:gd name="connsiteX9" fmla="*/ 2875834 w 3024520"/>
                  <a:gd name="connsiteY9" fmla="*/ 96632 h 1316375"/>
                  <a:gd name="connsiteX10" fmla="*/ 2079803 w 3024520"/>
                  <a:gd name="connsiteY10" fmla="*/ 432543 h 1316375"/>
                  <a:gd name="connsiteX11" fmla="*/ 2240850 w 3024520"/>
                  <a:gd name="connsiteY11" fmla="*/ 920305 h 1316375"/>
                  <a:gd name="connsiteX12" fmla="*/ 3024520 w 3024520"/>
                  <a:gd name="connsiteY12" fmla="*/ 1228607 h 1316375"/>
                  <a:gd name="connsiteX13" fmla="*/ 2756623 w 3024520"/>
                  <a:gd name="connsiteY13" fmla="*/ 1316375 h 1316375"/>
                  <a:gd name="connsiteX14" fmla="*/ 1486231 w 3024520"/>
                  <a:gd name="connsiteY14" fmla="*/ 727041 h 1316375"/>
                  <a:gd name="connsiteX0" fmla="*/ 1537780 w 3076069"/>
                  <a:gd name="connsiteY0" fmla="*/ 727041 h 1316375"/>
                  <a:gd name="connsiteX1" fmla="*/ 309224 w 3076069"/>
                  <a:gd name="connsiteY1" fmla="*/ 1302232 h 1316375"/>
                  <a:gd name="connsiteX2" fmla="*/ 0 w 3076069"/>
                  <a:gd name="connsiteY2" fmla="*/ 1228607 h 1316375"/>
                  <a:gd name="connsiteX3" fmla="*/ 962613 w 3076069"/>
                  <a:gd name="connsiteY3" fmla="*/ 837478 h 1316375"/>
                  <a:gd name="connsiteX4" fmla="*/ 935005 w 3076069"/>
                  <a:gd name="connsiteY4" fmla="*/ 450949 h 1316375"/>
                  <a:gd name="connsiteX5" fmla="*/ 212596 w 3076069"/>
                  <a:gd name="connsiteY5" fmla="*/ 119640 h 1316375"/>
                  <a:gd name="connsiteX6" fmla="*/ 456466 w 3076069"/>
                  <a:gd name="connsiteY6" fmla="*/ 50617 h 1316375"/>
                  <a:gd name="connsiteX7" fmla="*/ 1528577 w 3076069"/>
                  <a:gd name="connsiteY7" fmla="*/ 501566 h 1316375"/>
                  <a:gd name="connsiteX8" fmla="*/ 2623695 w 3076069"/>
                  <a:gd name="connsiteY8" fmla="*/ 0 h 1316375"/>
                  <a:gd name="connsiteX9" fmla="*/ 2927383 w 3076069"/>
                  <a:gd name="connsiteY9" fmla="*/ 96632 h 1316375"/>
                  <a:gd name="connsiteX10" fmla="*/ 2131352 w 3076069"/>
                  <a:gd name="connsiteY10" fmla="*/ 432543 h 1316375"/>
                  <a:gd name="connsiteX11" fmla="*/ 2292399 w 3076069"/>
                  <a:gd name="connsiteY11" fmla="*/ 920305 h 1316375"/>
                  <a:gd name="connsiteX12" fmla="*/ 3076069 w 3076069"/>
                  <a:gd name="connsiteY12" fmla="*/ 1228607 h 1316375"/>
                  <a:gd name="connsiteX13" fmla="*/ 2808172 w 3076069"/>
                  <a:gd name="connsiteY13" fmla="*/ 1316375 h 1316375"/>
                  <a:gd name="connsiteX14" fmla="*/ 1537780 w 3076069"/>
                  <a:gd name="connsiteY14" fmla="*/ 727041 h 1316375"/>
                  <a:gd name="connsiteX0" fmla="*/ 1537780 w 3076069"/>
                  <a:gd name="connsiteY0" fmla="*/ 727041 h 1321259"/>
                  <a:gd name="connsiteX1" fmla="*/ 313981 w 3076069"/>
                  <a:gd name="connsiteY1" fmla="*/ 1321259 h 1321259"/>
                  <a:gd name="connsiteX2" fmla="*/ 0 w 3076069"/>
                  <a:gd name="connsiteY2" fmla="*/ 1228607 h 1321259"/>
                  <a:gd name="connsiteX3" fmla="*/ 962613 w 3076069"/>
                  <a:gd name="connsiteY3" fmla="*/ 837478 h 1321259"/>
                  <a:gd name="connsiteX4" fmla="*/ 935005 w 3076069"/>
                  <a:gd name="connsiteY4" fmla="*/ 450949 h 1321259"/>
                  <a:gd name="connsiteX5" fmla="*/ 212596 w 3076069"/>
                  <a:gd name="connsiteY5" fmla="*/ 119640 h 1321259"/>
                  <a:gd name="connsiteX6" fmla="*/ 456466 w 3076069"/>
                  <a:gd name="connsiteY6" fmla="*/ 50617 h 1321259"/>
                  <a:gd name="connsiteX7" fmla="*/ 1528577 w 3076069"/>
                  <a:gd name="connsiteY7" fmla="*/ 501566 h 1321259"/>
                  <a:gd name="connsiteX8" fmla="*/ 2623695 w 3076069"/>
                  <a:gd name="connsiteY8" fmla="*/ 0 h 1321259"/>
                  <a:gd name="connsiteX9" fmla="*/ 2927383 w 3076069"/>
                  <a:gd name="connsiteY9" fmla="*/ 96632 h 1321259"/>
                  <a:gd name="connsiteX10" fmla="*/ 2131352 w 3076069"/>
                  <a:gd name="connsiteY10" fmla="*/ 432543 h 1321259"/>
                  <a:gd name="connsiteX11" fmla="*/ 2292399 w 3076069"/>
                  <a:gd name="connsiteY11" fmla="*/ 920305 h 1321259"/>
                  <a:gd name="connsiteX12" fmla="*/ 3076069 w 3076069"/>
                  <a:gd name="connsiteY12" fmla="*/ 1228607 h 1321259"/>
                  <a:gd name="connsiteX13" fmla="*/ 2808172 w 3076069"/>
                  <a:gd name="connsiteY13" fmla="*/ 1316375 h 1321259"/>
                  <a:gd name="connsiteX14" fmla="*/ 1537780 w 3076069"/>
                  <a:gd name="connsiteY14" fmla="*/ 727041 h 1321259"/>
                  <a:gd name="connsiteX0" fmla="*/ 1537780 w 3076069"/>
                  <a:gd name="connsiteY0" fmla="*/ 750825 h 1321259"/>
                  <a:gd name="connsiteX1" fmla="*/ 313981 w 3076069"/>
                  <a:gd name="connsiteY1" fmla="*/ 1321259 h 1321259"/>
                  <a:gd name="connsiteX2" fmla="*/ 0 w 3076069"/>
                  <a:gd name="connsiteY2" fmla="*/ 1228607 h 1321259"/>
                  <a:gd name="connsiteX3" fmla="*/ 962613 w 3076069"/>
                  <a:gd name="connsiteY3" fmla="*/ 837478 h 1321259"/>
                  <a:gd name="connsiteX4" fmla="*/ 935005 w 3076069"/>
                  <a:gd name="connsiteY4" fmla="*/ 450949 h 1321259"/>
                  <a:gd name="connsiteX5" fmla="*/ 212596 w 3076069"/>
                  <a:gd name="connsiteY5" fmla="*/ 119640 h 1321259"/>
                  <a:gd name="connsiteX6" fmla="*/ 456466 w 3076069"/>
                  <a:gd name="connsiteY6" fmla="*/ 50617 h 1321259"/>
                  <a:gd name="connsiteX7" fmla="*/ 1528577 w 3076069"/>
                  <a:gd name="connsiteY7" fmla="*/ 501566 h 1321259"/>
                  <a:gd name="connsiteX8" fmla="*/ 2623695 w 3076069"/>
                  <a:gd name="connsiteY8" fmla="*/ 0 h 1321259"/>
                  <a:gd name="connsiteX9" fmla="*/ 2927383 w 3076069"/>
                  <a:gd name="connsiteY9" fmla="*/ 96632 h 1321259"/>
                  <a:gd name="connsiteX10" fmla="*/ 2131352 w 3076069"/>
                  <a:gd name="connsiteY10" fmla="*/ 432543 h 1321259"/>
                  <a:gd name="connsiteX11" fmla="*/ 2292399 w 3076069"/>
                  <a:gd name="connsiteY11" fmla="*/ 920305 h 1321259"/>
                  <a:gd name="connsiteX12" fmla="*/ 3076069 w 3076069"/>
                  <a:gd name="connsiteY12" fmla="*/ 1228607 h 1321259"/>
                  <a:gd name="connsiteX13" fmla="*/ 2808172 w 3076069"/>
                  <a:gd name="connsiteY13" fmla="*/ 1316375 h 1321259"/>
                  <a:gd name="connsiteX14" fmla="*/ 1537780 w 3076069"/>
                  <a:gd name="connsiteY14" fmla="*/ 750825 h 1321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rgbClr val="3333CC">
                  <a:lumMod val="60000"/>
                  <a:lumOff val="40000"/>
                </a:srgb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 MT"/>
                  <a:ea typeface="+mn-ea"/>
                  <a:cs typeface="+mn-cs"/>
                </a:endParaRPr>
              </a:p>
            </p:txBody>
          </p:sp>
          <p:sp>
            <p:nvSpPr>
              <p:cNvPr id="1151" name="Freeform 1150">
                <a:extLst>
                  <a:ext uri="{FF2B5EF4-FFF2-40B4-BE49-F238E27FC236}">
                    <a16:creationId xmlns:a16="http://schemas.microsoft.com/office/drawing/2014/main" id="{8B23C2D3-E371-5547-9057-B35E626ABD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02657" y="1633104"/>
                <a:ext cx="662442" cy="111241"/>
              </a:xfrm>
              <a:custGeom>
                <a:avLst/>
                <a:gdLst>
                  <a:gd name="T0" fmla="*/ 0 w 3723451"/>
                  <a:gd name="T1" fmla="*/ 27215 h 932950"/>
                  <a:gd name="T2" fmla="*/ 116561 w 3723451"/>
                  <a:gd name="T3" fmla="*/ 321 h 932950"/>
                  <a:gd name="T4" fmla="*/ 330163 w 3723451"/>
                  <a:gd name="T5" fmla="*/ 62070 h 932950"/>
                  <a:gd name="T6" fmla="*/ 533941 w 3723451"/>
                  <a:gd name="T7" fmla="*/ 0 h 932950"/>
                  <a:gd name="T8" fmla="*/ 662442 w 3723451"/>
                  <a:gd name="T9" fmla="*/ 24700 h 932950"/>
                  <a:gd name="T10" fmla="*/ 566838 w 3723451"/>
                  <a:gd name="T11" fmla="*/ 55072 h 932950"/>
                  <a:gd name="T12" fmla="*/ 536057 w 3723451"/>
                  <a:gd name="T13" fmla="*/ 46883 h 932950"/>
                  <a:gd name="T14" fmla="*/ 333916 w 3723451"/>
                  <a:gd name="T15" fmla="*/ 111241 h 932950"/>
                  <a:gd name="T16" fmla="*/ 126604 w 3723451"/>
                  <a:gd name="T17" fmla="*/ 49251 h 932950"/>
                  <a:gd name="T18" fmla="*/ 93085 w 3723451"/>
                  <a:gd name="T19" fmla="*/ 55941 h 932950"/>
                  <a:gd name="T20" fmla="*/ 0 w 3723451"/>
                  <a:gd name="T21" fmla="*/ 27215 h 93295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rgbClr val="262699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4999"/>
                  </a:srgbClr>
                </a:outerShdw>
              </a:effectLst>
              <a:extLst>
                <a:ext uri="{91240B29-F687-4F45-9708-019B960494DF}">
                  <a14:hiddenLine xmlns:a14="http://schemas.microsoft.com/office/drawing/2010/main" w="9525" cap="flat" cmpd="sng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152" name="Freeform 1151">
                <a:extLst>
                  <a:ext uri="{FF2B5EF4-FFF2-40B4-BE49-F238E27FC236}">
                    <a16:creationId xmlns:a16="http://schemas.microsoft.com/office/drawing/2014/main" id="{2DEA8715-4603-7449-BB4D-351CFEF75C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36889" y="1727776"/>
                <a:ext cx="244059" cy="97040"/>
              </a:xfrm>
              <a:custGeom>
                <a:avLst/>
                <a:gdLst>
                  <a:gd name="T0" fmla="*/ 0 w 1366596"/>
                  <a:gd name="T1" fmla="*/ 0 h 809868"/>
                  <a:gd name="T2" fmla="*/ 244059 w 1366596"/>
                  <a:gd name="T3" fmla="*/ 74985 h 809868"/>
                  <a:gd name="T4" fmla="*/ 154488 w 1366596"/>
                  <a:gd name="T5" fmla="*/ 97040 h 809868"/>
                  <a:gd name="T6" fmla="*/ 822 w 1366596"/>
                  <a:gd name="T7" fmla="*/ 51277 h 809868"/>
                  <a:gd name="T8" fmla="*/ 0 w 1366596"/>
                  <a:gd name="T9" fmla="*/ 0 h 8098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rgbClr val="262699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4999"/>
                  </a:srgbClr>
                </a:outerShdw>
              </a:effectLst>
              <a:extLst>
                <a:ext uri="{91240B29-F687-4F45-9708-019B960494DF}">
                  <a14:hiddenLine xmlns:a14="http://schemas.microsoft.com/office/drawing/2010/main" w="9525" cap="flat" cmpd="sng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1153" name="Freeform 1152">
                <a:extLst>
                  <a:ext uri="{FF2B5EF4-FFF2-40B4-BE49-F238E27FC236}">
                    <a16:creationId xmlns:a16="http://schemas.microsoft.com/office/drawing/2014/main" id="{72F5390F-6421-6840-94BC-D15B70623E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89979" y="1730144"/>
                <a:ext cx="240888" cy="97039"/>
              </a:xfrm>
              <a:custGeom>
                <a:avLst/>
                <a:gdLst>
                  <a:gd name="T0" fmla="*/ 237599 w 1348191"/>
                  <a:gd name="T1" fmla="*/ 0 h 791462"/>
                  <a:gd name="T2" fmla="*/ 240888 w 1348191"/>
                  <a:gd name="T3" fmla="*/ 46827 h 791462"/>
                  <a:gd name="T4" fmla="*/ 87147 w 1348191"/>
                  <a:gd name="T5" fmla="*/ 97039 h 791462"/>
                  <a:gd name="T6" fmla="*/ 0 w 1348191"/>
                  <a:gd name="T7" fmla="*/ 75036 h 791462"/>
                  <a:gd name="T8" fmla="*/ 237599 w 1348191"/>
                  <a:gd name="T9" fmla="*/ 0 h 79146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rgbClr val="262699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4999"/>
                  </a:srgbClr>
                </a:outerShdw>
              </a:effectLst>
              <a:extLst>
                <a:ext uri="{91240B29-F687-4F45-9708-019B960494DF}">
                  <a14:hiddenLine xmlns:a14="http://schemas.microsoft.com/office/drawing/2010/main" w="9525" cap="flat" cmpd="sng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cxnSp>
            <p:nvCxnSpPr>
              <p:cNvPr id="1154" name="Straight Connector 1153">
                <a:extLst>
                  <a:ext uri="{FF2B5EF4-FFF2-40B4-BE49-F238E27FC236}">
                    <a16:creationId xmlns:a16="http://schemas.microsoft.com/office/drawing/2014/main" id="{34E68527-C12C-5248-A62C-D72D4BEC928A}"/>
                  </a:ext>
                </a:extLst>
              </p:cNvPr>
              <p:cNvCxnSpPr>
                <a:cxnSpLocks noChangeShapeType="1"/>
                <a:endCxn id="1149" idx="2"/>
              </p:cNvCxnSpPr>
              <p:nvPr/>
            </p:nvCxnSpPr>
            <p:spPr bwMode="auto">
              <a:xfrm flipH="1" flipV="1">
                <a:off x="1871277" y="1737244"/>
                <a:ext cx="3171" cy="123075"/>
              </a:xfrm>
              <a:prstGeom prst="line">
                <a:avLst/>
              </a:prstGeom>
              <a:noFill/>
              <a:ln w="6350">
                <a:solidFill>
                  <a:srgbClr val="000000"/>
                </a:solidFill>
                <a:round/>
                <a:headEnd/>
                <a:tailEnd/>
              </a:ln>
              <a:effectLst>
                <a:outerShdw blurRad="40005" dist="19939" dir="5400000" algn="tl" rotWithShape="0">
                  <a:srgbClr val="808080">
                    <a:alpha val="37999"/>
                  </a:srgb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155" name="Straight Connector 1154">
                <a:extLst>
                  <a:ext uri="{FF2B5EF4-FFF2-40B4-BE49-F238E27FC236}">
                    <a16:creationId xmlns:a16="http://schemas.microsoft.com/office/drawing/2014/main" id="{475CE0A8-F910-FF45-A479-96A5E48ACF2E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H="1" flipV="1">
                <a:off x="2996479" y="1734878"/>
                <a:ext cx="3169" cy="123075"/>
              </a:xfrm>
              <a:prstGeom prst="line">
                <a:avLst/>
              </a:prstGeom>
              <a:noFill/>
              <a:ln w="6350">
                <a:solidFill>
                  <a:srgbClr val="000000"/>
                </a:solidFill>
                <a:round/>
                <a:headEnd/>
                <a:tailEnd/>
              </a:ln>
              <a:effectLst>
                <a:outerShdw blurRad="40005" dist="19939" dir="5400000" algn="tl" rotWithShape="0">
                  <a:srgbClr val="808080">
                    <a:alpha val="37999"/>
                  </a:srgb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sp>
          <p:nvSpPr>
            <p:cNvPr id="1146" name="TextBox 282">
              <a:extLst>
                <a:ext uri="{FF2B5EF4-FFF2-40B4-BE49-F238E27FC236}">
                  <a16:creationId xmlns:a16="http://schemas.microsoft.com/office/drawing/2014/main" id="{4B460814-1FB2-5F46-A167-2E252688DDB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68638" y="5862638"/>
              <a:ext cx="261937" cy="2778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3</a:t>
              </a:r>
            </a:p>
          </p:txBody>
        </p:sp>
      </p:grpSp>
      <p:sp>
        <p:nvSpPr>
          <p:cNvPr id="1162" name="TextBox 6">
            <a:extLst>
              <a:ext uri="{FF2B5EF4-FFF2-40B4-BE49-F238E27FC236}">
                <a16:creationId xmlns:a16="http://schemas.microsoft.com/office/drawing/2014/main" id="{21D1826E-E3E7-E445-9FFB-A565D9A2AD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46130" y="4850780"/>
            <a:ext cx="1992313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values in arriving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packet header</a:t>
            </a:r>
            <a:endParaRPr kumimoji="0" lang="en-US" alt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1163" name="Group 1162">
            <a:extLst>
              <a:ext uri="{FF2B5EF4-FFF2-40B4-BE49-F238E27FC236}">
                <a16:creationId xmlns:a16="http://schemas.microsoft.com/office/drawing/2014/main" id="{F8C15A5A-1645-0849-B8DE-390745B8EBA4}"/>
              </a:ext>
            </a:extLst>
          </p:cNvPr>
          <p:cNvGrpSpPr>
            <a:grpSpLocks/>
          </p:cNvGrpSpPr>
          <p:nvPr/>
        </p:nvGrpSpPr>
        <p:grpSpPr bwMode="auto">
          <a:xfrm>
            <a:off x="4377459" y="2912289"/>
            <a:ext cx="4051268" cy="2367063"/>
            <a:chOff x="-3855475" y="3644638"/>
            <a:chExt cx="4051268" cy="2367866"/>
          </a:xfrm>
        </p:grpSpPr>
        <p:cxnSp>
          <p:nvCxnSpPr>
            <p:cNvPr id="1164" name="Straight Arrow Connector 1163">
              <a:extLst>
                <a:ext uri="{FF2B5EF4-FFF2-40B4-BE49-F238E27FC236}">
                  <a16:creationId xmlns:a16="http://schemas.microsoft.com/office/drawing/2014/main" id="{D6CE7F18-1D47-9C49-BB85-76C5894DE532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-3855475" y="3664699"/>
              <a:ext cx="0" cy="2094800"/>
            </a:xfrm>
            <a:prstGeom prst="straightConnector1">
              <a:avLst/>
            </a:prstGeom>
            <a:noFill/>
            <a:ln w="12700" cap="flat" cmpd="sng" algn="ctr">
              <a:solidFill>
                <a:srgbClr val="CC0000"/>
              </a:solidFill>
              <a:prstDash val="solid"/>
              <a:tailEnd type="triangle"/>
            </a:ln>
            <a:effectLst/>
          </p:spPr>
        </p:cxnSp>
        <p:cxnSp>
          <p:nvCxnSpPr>
            <p:cNvPr id="1165" name="Straight Arrow Connector 1164">
              <a:extLst>
                <a:ext uri="{FF2B5EF4-FFF2-40B4-BE49-F238E27FC236}">
                  <a16:creationId xmlns:a16="http://schemas.microsoft.com/office/drawing/2014/main" id="{1C7BE6B4-EA67-FB4B-B50B-7E72D52ED7D1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-2818087" y="3658010"/>
              <a:ext cx="0" cy="2354494"/>
            </a:xfrm>
            <a:prstGeom prst="straightConnector1">
              <a:avLst/>
            </a:prstGeom>
            <a:noFill/>
            <a:ln w="6350">
              <a:solidFill>
                <a:srgbClr val="CC0000"/>
              </a:solidFill>
              <a:round/>
              <a:headEnd/>
              <a:tailEnd type="triangle" w="med" len="med"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166" name="Straight Arrow Connector 1165">
              <a:extLst>
                <a:ext uri="{FF2B5EF4-FFF2-40B4-BE49-F238E27FC236}">
                  <a16:creationId xmlns:a16="http://schemas.microsoft.com/office/drawing/2014/main" id="{57774C27-8FF6-9F4F-A17E-D2F743FE22FC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-2006679" y="3655204"/>
              <a:ext cx="31396" cy="2331351"/>
            </a:xfrm>
            <a:prstGeom prst="straightConnector1">
              <a:avLst/>
            </a:prstGeom>
            <a:noFill/>
            <a:ln w="6350">
              <a:solidFill>
                <a:srgbClr val="CC0000"/>
              </a:solidFill>
              <a:round/>
              <a:headEnd/>
              <a:tailEnd type="triangle" w="med" len="med"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167" name="Straight Arrow Connector 1166">
              <a:extLst>
                <a:ext uri="{FF2B5EF4-FFF2-40B4-BE49-F238E27FC236}">
                  <a16:creationId xmlns:a16="http://schemas.microsoft.com/office/drawing/2014/main" id="{1F481D65-016C-9E4F-A167-D6343A313652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-817641" y="3644638"/>
              <a:ext cx="0" cy="2364624"/>
            </a:xfrm>
            <a:prstGeom prst="straightConnector1">
              <a:avLst/>
            </a:prstGeom>
            <a:noFill/>
            <a:ln w="6350">
              <a:solidFill>
                <a:srgbClr val="CC0000"/>
              </a:solidFill>
              <a:round/>
              <a:headEnd/>
              <a:tailEnd type="triangle" w="med" len="med"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168" name="Straight Arrow Connector 1167">
              <a:extLst>
                <a:ext uri="{FF2B5EF4-FFF2-40B4-BE49-F238E27FC236}">
                  <a16:creationId xmlns:a16="http://schemas.microsoft.com/office/drawing/2014/main" id="{8D76033E-EA4A-B441-99A6-CFC1521E6CB2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195792" y="3690049"/>
              <a:ext cx="1" cy="2311566"/>
            </a:xfrm>
            <a:prstGeom prst="straightConnector1">
              <a:avLst/>
            </a:prstGeom>
            <a:noFill/>
            <a:ln w="6350">
              <a:solidFill>
                <a:srgbClr val="CC0000"/>
              </a:solidFill>
              <a:round/>
              <a:headEnd/>
              <a:tailEnd type="triangle" w="med" len="med"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1418280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0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9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1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9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1000"/>
                                        <p:tgtEl>
                                          <p:spTgt spid="10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8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BFBAECF-726E-DE42-B9B7-7C524E4E18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661" y="2398630"/>
            <a:ext cx="5397500" cy="35687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49DCFA0-BE2B-6C49-8F30-5E442F9841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01851" y="2296412"/>
            <a:ext cx="4742783" cy="3514841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59898B5-7629-444A-853C-91C8BEBF09F7}"/>
              </a:ext>
            </a:extLst>
          </p:cNvPr>
          <p:cNvCxnSpPr>
            <a:cxnSpLocks/>
          </p:cNvCxnSpPr>
          <p:nvPr/>
        </p:nvCxnSpPr>
        <p:spPr>
          <a:xfrm flipH="1">
            <a:off x="5438273" y="2101516"/>
            <a:ext cx="1027160" cy="3769895"/>
          </a:xfrm>
          <a:prstGeom prst="line">
            <a:avLst/>
          </a:prstGeom>
          <a:ln w="635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">
            <a:extLst>
              <a:ext uri="{FF2B5EF4-FFF2-40B4-BE49-F238E27FC236}">
                <a16:creationId xmlns:a16="http://schemas.microsoft.com/office/drawing/2014/main" id="{282C28E6-AA94-9B4C-907F-A2DD9B794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193944"/>
            <a:ext cx="4343400" cy="894622"/>
          </a:xfrm>
        </p:spPr>
        <p:txBody>
          <a:bodyPr>
            <a:noAutofit/>
          </a:bodyPr>
          <a:lstStyle/>
          <a:p>
            <a:r>
              <a:rPr lang="en-US" sz="4800" dirty="0"/>
              <a:t>Per-router control plane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CA83DF1-3350-D947-A496-D32331CC7508}"/>
              </a:ext>
            </a:extLst>
          </p:cNvPr>
          <p:cNvSpPr txBox="1">
            <a:spLocks/>
          </p:cNvSpPr>
          <p:nvPr/>
        </p:nvSpPr>
        <p:spPr>
          <a:xfrm>
            <a:off x="7102642" y="1057586"/>
            <a:ext cx="4511842" cy="115622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000A3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/>
              <a:t>SDN control plane</a:t>
            </a:r>
          </a:p>
        </p:txBody>
      </p:sp>
    </p:spTree>
    <p:extLst>
      <p:ext uri="{BB962C8B-B14F-4D97-AF65-F5344CB8AC3E}">
        <p14:creationId xmlns:p14="http://schemas.microsoft.com/office/powerpoint/2010/main" val="2137507847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4866</TotalTime>
  <Words>485</Words>
  <Application>Microsoft Macintosh PowerPoint</Application>
  <PresentationFormat>Widescreen</PresentationFormat>
  <Paragraphs>123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Gill Sans MT</vt:lpstr>
      <vt:lpstr>Wingdings</vt:lpstr>
      <vt:lpstr>1_Office Theme</vt:lpstr>
      <vt:lpstr>Office Theme</vt:lpstr>
      <vt:lpstr>Network Layer: Control Plane</vt:lpstr>
      <vt:lpstr>Network layer control plane: our goals</vt:lpstr>
      <vt:lpstr>Network layer control plane: our goals</vt:lpstr>
      <vt:lpstr>Network layer: “control plane” roadmap</vt:lpstr>
      <vt:lpstr>Network layer: “control plane” roadmap</vt:lpstr>
      <vt:lpstr>Network-layer functions</vt:lpstr>
      <vt:lpstr>Per-router control plane</vt:lpstr>
      <vt:lpstr>Software-Defined Networking (SDN) control plane</vt:lpstr>
      <vt:lpstr>Per-router control plane</vt:lpstr>
      <vt:lpstr>Network Layer: Data Plane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James Kurose</dc:creator>
  <cp:lastModifiedBy>James Kurose</cp:lastModifiedBy>
  <cp:revision>36</cp:revision>
  <dcterms:created xsi:type="dcterms:W3CDTF">2020-04-18T15:23:50Z</dcterms:created>
  <dcterms:modified xsi:type="dcterms:W3CDTF">2020-10-19T21:13:15Z</dcterms:modified>
</cp:coreProperties>
</file>

<file path=docProps/thumbnail.jpeg>
</file>